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s/comment1.xml" ContentType="application/vnd.openxmlformats-officedocument.presentationml.comments+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eg" ContentType="image/jpeg"/>
  <Override PartName="/ppt/media/image6.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notesSlides/notesSlide13.xml" ContentType="application/vnd.openxmlformats-officedocument.presentationml.notesSlide+xml"/>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2.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Vasilii Frolov" initials="VF"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comments" Target="comments/comment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7T12:46:25.072" idx="1">
    <p:pos x="10870" y="597"/>
    <p:text>нужно озвучиваться противовес, а не просто перечислять</p:text>
    <p:extLst>
      <p:ext uri="{C676402C-5697-4E1C-873F-D02D1690AC5C}">
        <p15:threadingInfo xmlns:p15="http://schemas.microsoft.com/office/powerpoint/2012/main" timeZoneBias="-18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Всем привет!</a:t>
            </a:r>
            <a:br/>
            <a:r>
              <a:t>Думюа, пора начинать</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Теперь, когда мы знаем верхнеуровнево - куда мы хотим. Давайте определяться с тем, а с чем мы хотим работать?</a:t>
            </a:r>
          </a:p>
          <a:p>
            <a:pPr/>
            <a:r>
              <a:t>Нужно поисследовать, а какие инструменты используются в выбранной сфере?</a:t>
            </a:r>
          </a:p>
          <a:p>
            <a:pPr/>
            <a:r>
              <a:t>Поисследовать - а какие языки, библиотеки и фреймворки используются</a:t>
            </a:r>
          </a:p>
          <a:p>
            <a:pPr/>
            <a:r>
              <a:t>Какие мягкие навыки используются?</a:t>
            </a:r>
          </a:p>
          <a:p>
            <a:pPr/>
            <a:r>
              <a:t>И что вообще ожидают от новичка. </a:t>
            </a:r>
          </a:p>
          <a:p>
            <a:pPr/>
            <a:r>
              <a:t>Для этого мы идём на сайты со стажерскими вакансиями и смотрим, спрашиваем у тех, кто уже прошел или проходит стажировку</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Дальше мы переходим к выбору компаний, где хотелось бы работать. И начать хочу с Яндекса. </a:t>
            </a:r>
            <a:br/>
            <a:r>
              <a:t>Эта компания ощущается как какая-то медаль. И начну я с обратной стороны этой медали. </a:t>
            </a:r>
          </a:p>
          <a:p>
            <a:pPr/>
            <a:r>
              <a:t>Отбор в на стажировку занимает много времени и сил. Я прошел 6 собесов до первой стажировки. И весь флоу занял несколько месяцев. </a:t>
            </a:r>
          </a:p>
          <a:p>
            <a:pPr/>
            <a:r>
              <a:t>Высокий темп разработки. Тут даже речь не про то, что от вас много требуют, а про то, что много что происходит в одну единицу времени.</a:t>
            </a:r>
          </a:p>
          <a:p>
            <a:pPr/>
            <a:r>
              <a:t>Если говорить про чистую прибыль на руки - то Яндекс не самая кешовая компания. Но считается, что тут самые жирные бенефиты. Для стажера - это корпоративное питание, проживание не период стажки, релокация. </a:t>
            </a:r>
          </a:p>
          <a:p>
            <a:pPr/>
            <a:r>
              <a:t>Но ради чего вообще сюда можно идти? Ради возможности поработать в сервисах - которыми пользуетесь каждый день. Ради уймы возможностей для обучения и роста как в знаниях, так и в карьере.</a:t>
            </a:r>
          </a:p>
          <a:p>
            <a:pPr/>
            <a:r>
              <a:t>А ещё тут отличная корп. культура и люди которые растут в этом микроклимате. Открытые, конструктивные, прогрессивные.</a:t>
            </a:r>
          </a:p>
          <a:p>
            <a:pPr/>
          </a:p>
          <a:p>
            <a:pP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Но я считаю, что целить только в Яндекс и всё - не эффективно. Поэтому я откликался везде. И всем вам рекомендую откликаться везде – где хотелось бы работать. Это компании, условия которых вас устраивают  или продуктами которых вы пользуетесь. И когда я говорю про все компании…</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Я говорю про вообще все компании. Я не говорю, что нужно выйти на первую стажировку в гугл, я лишь глубоко убеждён, что попробовать податься должен каждый. Я проходил контесты в Тик Ток, получал отказы от Теслы, Гугла, Эпла. Общался с рекрутерами из Huawei. К слову - Huawei ближе чем кажется. Они всё ещё нанимают в России. Пробуйте!</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Итак, у нас есть примерный ориентир - в какую профессию и компании мы целим. Далее нужно определиться а как и где учиться?</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И раз уж мы тут находимся, начанем со Школы 21.</a:t>
            </a:r>
          </a:p>
          <a:p>
            <a:pPr/>
            <a:r>
              <a:t>Это отличное место для старта и да, тут можно научиться скиллам необходимым для выхода на первую стажировку. Особенно важным считаю навык - учиться. Я имею ввиду - навык сесть изучить что-то с нуля. Не бояться нового и и много практиковаться. </a:t>
            </a:r>
          </a:p>
          <a:p>
            <a:pPr/>
            <a:r>
              <a:t>Особенно бустит комьюнити единомышленников. И переплетение с IT и диджитальным миром в виде мероприятий, хакатонов и тд.</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Однако, я считаю, в школе нехватает экспертности и коммерческого опыта.</a:t>
            </a:r>
          </a:p>
          <a:p>
            <a:pPr/>
          </a:p>
          <a:p>
            <a:pPr/>
            <a:r>
              <a:t>С этим помогут книги, курсы и летние школы при ВУЗах и при IT компаниях. Книги - это квинтесенция знаний. Тут без комментариев - читайте. Курсы - нужны если нет похожей ветки в Школе 21. Например stepik и другие платформы с курсами. Считаю, что бесплатного материала обычно заглаза.</a:t>
            </a:r>
          </a:p>
          <a:p>
            <a:pPr/>
            <a:r>
              <a:t>А вот летние школы - это реально тема. Там учат профессионалы - тому что конкретно сейчас актуально. Вас хантят в компанию от которой была школа. Такие программы есть у Яндекса, Тинька, Озона, ВБ.</a:t>
            </a:r>
          </a:p>
          <a:p>
            <a:pPr/>
          </a:p>
          <a:p>
            <a:pPr/>
            <a:r>
              <a:t>Я очень хотел попасть в Школу Бэкенд Разработки Яндекса, но не попал. Однако я посмотрел почти все лекции с той Школы. Рекомендую открытый лекторий Школ всем.</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В резюме нужно что-то положить. Что-то релевантное вашей выбранной профессии. Так бывает, что школьные проекты сложно упаковать как пет проект, так как они не на том языке или не  реализуют продуктовую задачу. Тут на помощь приходят пет проекты. </a:t>
            </a:r>
            <a:br/>
            <a:r>
              <a:t>Они должны быть на стеке, на котором планируете работать.</a:t>
            </a:r>
          </a:p>
          <a:p>
            <a:pPr/>
            <a:r>
              <a:t>Оформлены так, чтобы его мог почитать рекрутер и ваш будущий руководитель.</a:t>
            </a:r>
          </a:p>
          <a:p>
            <a:pPr/>
            <a:r>
              <a:t>Что выбрать первым пет проектом? Что угодно. Вот что кажется любопытным - то и делаете. Даже если это всеми избитые сократители ссылок или сайты-визитки.</a:t>
            </a:r>
          </a:p>
          <a:p>
            <a:pPr/>
            <a:r>
              <a:t>Объединяйтесь с единомышленниками. Например – вашему пет-проекту может хорошо помочь проджект менеджер. Тестировщик может написать полностью все тесты на проекте и так далее.</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Кому не нужны алгоритмы? </a:t>
            </a:r>
          </a:p>
          <a:p>
            <a:pPr/>
            <a:r>
              <a:t>Тем кто не собирается писать код и тем кто не собирается писать высоконагруженный, быстрый код.</a:t>
            </a:r>
          </a:p>
          <a:p>
            <a:pPr/>
            <a:r>
              <a:t>Всех остальных прошу начать читать книгу “Грокаем алгоритмы” (она очень просто ищется в интернете) и нарешивать задачи на литкоде. </a:t>
            </a:r>
          </a:p>
          <a:p>
            <a:pPr/>
            <a:r>
              <a:t>Когда начинать решать алгоритмы? Чем раньше - тем лучше. Одна задача в день - хорошо. Перед собесами перерешать все 130 задач из списка. </a:t>
            </a:r>
          </a:p>
          <a:p>
            <a:pPr/>
            <a:r>
              <a:t>В каком порядке решать? Как темы идут в книге так и решайте - по темам.</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Когда начинать готовиться и откликаться?</a:t>
            </a:r>
          </a:p>
          <a:p>
            <a:pPr/>
            <a:r>
              <a:t>Когда вы познакомились с основной технологией или языком.</a:t>
            </a:r>
          </a:p>
          <a:p>
            <a:pPr/>
            <a:r>
              <a:t>Понимаете что от вас хотят в вакансии.</a:t>
            </a:r>
          </a:p>
          <a:p>
            <a:pPr/>
            <a:r>
              <a:t>Но можно не владеть всеми требуемыми навыками, а продолжать изучать их. Считаю, что глупо ждать пока вы всё-всё будете знать 100 процентов, чтобы подаваться на стажировку.</a:t>
            </a:r>
          </a:p>
          <a:p>
            <a:pPr/>
            <a:r>
              <a:t>У вас хотя-бы два проекта в портфолио.</a:t>
            </a:r>
            <a:br/>
            <a:r>
              <a:t>И вы нарешали более 40 задачек на литкоде и продолжаете решать их регулярно.</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Давайте знакомиться. </a:t>
            </a:r>
            <a:br/>
            <a:r>
              <a:t>Я Василий Фролов с волны 21_10, ник jenniffr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r>
              <a:t>А пока сделаем небольшой перерыв. Минуток семь. Я попью воду и по-отвечаю на вопросы. Можете тоже сходить набрать воды.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Ну что, погнали дальше? Поговорим про то, как оформить накопившийся опыт.</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Начнём с портфолио. Для людей которые работают с кодом - это гит. Для остальных это может быть сайты-визитки, посты на behance и тд. </a:t>
            </a:r>
          </a:p>
          <a:p>
            <a:pPr/>
            <a:r>
              <a:t>На него точно будут смотреть, а именно: </a:t>
            </a:r>
          </a:p>
          <a:p>
            <a:pPr/>
            <a:r>
              <a:t>Его могут прощелкать рекрутеры, на него точно зайдет собеседующий,  скорее всего, на него зайдет ваш будущий руководитель. </a:t>
            </a:r>
          </a:p>
          <a:p>
            <a:pPr/>
            <a:r>
              <a:t>Самое презентабельное и интересное должно находиться повыше. </a:t>
            </a:r>
          </a:p>
          <a:p>
            <a:pPr/>
            <a:r>
              <a:t>И я вас прошу, указывайте реальные имена и рабочие контакты.</a:t>
            </a:r>
          </a:p>
          <a:p>
            <a:pPr/>
            <a:r>
              <a:t>Для кодеров рассказываю лайфах как покрасить таймлайн в зеленый. Коммиты с гитлаба можно перенести в гитхаб, более того – их можно изменять. Поэтому я призываю коммитить в гитлаб чаще и давать им более осознанные названия.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Как создать сильное резюме? </a:t>
            </a:r>
          </a:p>
          <a:p>
            <a:pPr/>
            <a:r>
              <a:t>Оформление – это может быть как резюме сделанное на HH и скачанное как PDF или как на примере справа - латех. </a:t>
            </a:r>
          </a:p>
          <a:p>
            <a:pPr/>
            <a:r>
              <a:t>В идеале - должно влезть на одну страницу (на хх.ру всегда две).</a:t>
            </a:r>
          </a:p>
          <a:p>
            <a:pPr/>
            <a:r>
              <a:t>Чтобы всё поместилось - уберите всё что не относится к выбранному направлению.</a:t>
            </a:r>
          </a:p>
          <a:p>
            <a:pPr/>
            <a:r>
              <a:t>Обязательно пишите и помечайте стек, за него глазами цепляются рекрутеры.</a:t>
            </a:r>
          </a:p>
          <a:p>
            <a:pPr/>
            <a:r>
              <a:t>Обязательно оставляйте ссылки на оформленные проекты.</a:t>
            </a:r>
          </a:p>
          <a:p>
            <a:pPr/>
            <a:r>
              <a:t>Опыт расписывайте не повестью, а поинтами. Сделал что-то используя такие-то технологии.</a:t>
            </a:r>
          </a:p>
          <a:p>
            <a:pPr/>
            <a:r>
              <a:t>Резюме всё чаще проверяются ИИшкой и роботами, так что проверьте, что оно проходит эти проверки. Статью про это приложил.</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Отдельно хочу остановиться на этом телеграм канале. На нём делают прожарки резюме. Поэтому там куча примеров резюме, в том числе зарубежных. И море полезной инфы. У меня ссылка прикопана в список, но вы можете и так найти этот канал. Читайте закреп, ищите по каналу.</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Если у вас нет вышки, то поступайте или восстанавливайтесь. Я поступил на заочку в сентябре прошлого года. Или компенсируйте дополнительным образованием, про которое я уже говорил.</a:t>
            </a:r>
          </a:p>
          <a:p>
            <a:pPr/>
            <a:r>
              <a:t>На стажировку от вас не ждут опыта, а вот на штатную вакансию, даже на джуна, уже чаще всего требуют опыт. И тут уже вам решать честно ли набираться опыта на стажировках или же указать Школу 21 или пет проект как опыт работы.</a:t>
            </a:r>
          </a:p>
          <a:p>
            <a:pPr/>
            <a:r>
              <a:t>Сколько делать резюме. Думаю, что вы слышали, про то, что нужно </a:t>
            </a:r>
          </a:p>
          <a:p>
            <a:pPr/>
            <a:b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Предположим. Упаковали опыт - что дальше? А дальше интереснее.</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Начинаем откликаться.</a:t>
            </a:r>
            <a:br/>
            <a:r>
              <a:t>Откликаемся туда, где вы хотите работать. Все странные вакансии даже не рассматриваем.</a:t>
            </a:r>
          </a:p>
          <a:p>
            <a:pPr/>
            <a:r>
              <a:t>Смотрим обязательно на геолокацию, условия труда и оплату труда. Не надо идти работать в Алабуге если не хотите там жить и не надо стажироваться бесплатно, если вам нужны деньги.</a:t>
            </a:r>
          </a:p>
          <a:p>
            <a:pPr/>
            <a:r>
              <a:t>Где откликаемся?</a:t>
            </a:r>
            <a:br/>
            <a:r>
              <a:t>- На сайтах агрегирующих вакансии: хх.ру, хабр, future today и тд. </a:t>
            </a:r>
          </a:p>
          <a:p>
            <a:pPr/>
            <a:r>
              <a:t>- У каждой более менее серьезной конторы есть свой лендинг с вакансиями - туда тоже нужно заглядывать. Ищутся очень просто - пишите в поисковике: название компании + работа (или вакансии).</a:t>
            </a:r>
          </a:p>
          <a:p>
            <a:pPr/>
            <a:r>
              <a:t>- И не стоит забывать про рефералки. Они помогают попасть резюме прямо в руки к рекрутерам, а иногда пропустить какие-то этапы отбора. Обязательно ищите среди своих контактов кто сможет зареферить в компанию.</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После откликов вам предложат пройти тесты. Иногда это бывают HR тесты или технические тесты. </a:t>
            </a:r>
          </a:p>
          <a:p>
            <a:pPr/>
            <a:r>
              <a:t>В крупных компаниях, в Яндексе, в Тиньке – дают контесты. Это какое-то количество алгоритмических задач на время.</a:t>
            </a:r>
          </a:p>
          <a:p>
            <a:pPr/>
            <a:r>
              <a:t>Я настоятельно рекомендую не проходить тесты и контесты без подготовки. Не важно - тест это в стартап или контест в бигтех. Походите поспрашивайте пиров – которые уже откликались - а что там спрашивают? Перед контестом найдите разборы заданий, прорешайте их. </a:t>
            </a:r>
          </a:p>
          <a:p>
            <a:pPr/>
            <a:r>
              <a:t>Тестовые задания - это хороший шанс прокачаться и обновить порфолио.</a:t>
            </a:r>
          </a:p>
          <a:p>
            <a:pPr/>
            <a:r>
              <a:t>И часто у тестовых уже есть примеры залитые на гит </a:t>
            </a:r>
            <a:r>
              <a:rPr sz="1900"/>
              <a:t>– если не понимаете с чего начать.</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Давайте разберемся в собесах.</a:t>
            </a:r>
          </a:p>
          <a:p>
            <a:pPr/>
            <a:r>
              <a:t>Скринниг - это проверка на адекватность и заинтересованность.</a:t>
            </a:r>
          </a:p>
          <a:p>
            <a:pPr/>
            <a:r>
              <a:t>HR-собес - это проверка софтов, планов на работу, бэкграунда и немного хардов.</a:t>
            </a:r>
          </a:p>
          <a:p>
            <a:pPr/>
            <a:r>
              <a:t>Технические - это часто собеседования про язык программирования и стек технологий.</a:t>
            </a:r>
          </a:p>
          <a:p>
            <a:pPr/>
            <a:r>
              <a:t>Алгоритмические - когда вам за час дают 2 задачи и вам нужно не в IDE решить их. Пользоваться можно только своей головой и подсказками от собеседующего.</a:t>
            </a:r>
          </a:p>
          <a:p>
            <a:pPr/>
            <a:r>
              <a:t>Ещё бывают лайвкодинг, похожая штука, но там решаются не алгоритмы, а вообще любая прикладная задачка. Например написать класс животное и отнаследовать кошек и собак.</a:t>
            </a:r>
          </a:p>
          <a:p>
            <a:pPr/>
            <a:r>
              <a:t>С командами – вот тут может быть что угодно. От разговоров по душам, до жестких алгоритмов. Команда и кандидат определяют – подходят ли друг другу.</a:t>
            </a:r>
          </a:p>
          <a:p>
            <a:pPr/>
            <a:r>
              <a:t>Но чаще всего - собеседования из себя представляют комбинацию из представленных в одном или несколько разных подряд.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Я проходил интенсив совмещая с работой администратором а отеле. Ещё во время интенсива мне пришлось удалить все зубы мудрости)</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Искусство проходить собеседования прокачивается отдельно от остальных навыков.</a:t>
            </a:r>
          </a:p>
          <a:p>
            <a:pPr/>
            <a:r>
              <a:t>Уделите должное время на подготовку именно к собеседованиям.</a:t>
            </a:r>
          </a:p>
          <a:p>
            <a:pPr/>
            <a:r>
              <a:t>Составьте списки самых частотных вопросов.</a:t>
            </a:r>
          </a:p>
          <a:p>
            <a:pPr/>
            <a:r>
              <a:t>Посмотрите видео с реальных собеседований. </a:t>
            </a:r>
          </a:p>
          <a:p>
            <a:pPr/>
            <a:r>
              <a:t>Попросите пиров, знакомых или за денюжку провести вам пробный собес.</a:t>
            </a:r>
          </a:p>
          <a:p>
            <a:pPr/>
            <a:r>
              <a:t>Обязательно отдыхайте в день собеседования. На собес нужно приходить свежим, а не загруженным.</a:t>
            </a:r>
          </a:p>
          <a:p>
            <a:pPr/>
            <a:r>
              <a:t>И не рекомендую проходить более 1го длинного собеседования за день. Нужно время на работу над ошибками. </a:t>
            </a:r>
          </a:p>
          <a:p>
            <a:pPr/>
            <a:r>
              <a:t>Не пользуйтесь ничем вспомогательным. Вы либо знаете – ответы на вопросы, либо говорите, что не знаете, но думаете вот так-то. Лучше провалить собес, чем спалиться с чем-либо.</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А теперь 5 минут перевести дух, позадавать вопросы, попить воды.</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Что делать после оффера?</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p>
            <a:pPr/>
            <a:r>
              <a:t>Для начала нужно очертить, что стажировка это в первую очередь возможность:</a:t>
            </a:r>
          </a:p>
          <a:p>
            <a:pPr/>
            <a:r>
              <a:t>Попробовать в деле своё направление. </a:t>
            </a:r>
          </a:p>
          <a:p>
            <a:pPr/>
            <a:r>
              <a:t>Изучить кухню изнутри, а не с рассказов и видео.</a:t>
            </a:r>
          </a:p>
          <a:p>
            <a:pPr/>
            <a:r>
              <a:t>Найти команду, в которой есть у кого учиться и чем заняться.</a:t>
            </a:r>
          </a:p>
          <a:p>
            <a:pPr/>
            <a:r>
              <a:t>Познакомиться с людьми от которых вас драйвит.</a:t>
            </a:r>
          </a:p>
          <a:p>
            <a:pPr/>
          </a:p>
          <a:p>
            <a:pPr/>
            <a:r>
              <a:t>Поэтому вторая стажировка – это вторая такая возможность.</a:t>
            </a:r>
          </a:p>
          <a:p>
            <a:pPr/>
            <a:r>
              <a:t>А вот что точно не ок – это остаться в штате там, где вам не нравится.</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На стажке никто не ожидает, что вы всё знаете и самостоятельно со всем справитесь. Наоборот, если стажер не задаёт вопросы – это подозрительно. Поэтому задавайте вообще все вопросы что есть. Когда если не сейчас? </a:t>
            </a:r>
            <a:br/>
            <a:r>
              <a:t>В Яндексе в командах часто принято - если ты не можешь разобраться за 15-30 минут с чем-то - идёшь спрашивать. Формулируем вопрос, обогащаем контекстом и идем спрашивать у наставника, у коллег, у руководителя.</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Легко не будет. Так что будьте готовы к тому</a:t>
            </a:r>
          </a:p>
          <a:p>
            <a:pPr/>
            <a:r>
              <a:t>Далеко не всё что вы делаете будет получаться и к этому может быть уйма замечаний.</a:t>
            </a:r>
          </a:p>
          <a:p>
            <a:pPr/>
            <a:r>
              <a:t>Не все в команде будут улыбаться при встрече поддерживать контакт</a:t>
            </a:r>
          </a:p>
          <a:p>
            <a:pPr/>
            <a:r>
              <a:t>Чтобы не гадать - всегда обсуждай, что от тебя ожидают. </a:t>
            </a:r>
          </a:p>
          <a:p>
            <a:pPr/>
            <a:r>
              <a:t>Обязательно собирайте обратную связь, чтобы над ней поработать. </a:t>
            </a:r>
          </a:p>
          <a:p>
            <a:pPr/>
            <a:r>
              <a:t>Никогда не ведитесь на вбросы и обещания. Только факты и конструктив. Если кто-то перегибает - сразу скажите об этом человеку.</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Бонусом хочу затронуть тему, а что делать после стажировки?</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Рано или поздно у вас может возникнуть вот такая штука. Это когда ты ощущаешь себя не на своём месте.</a:t>
            </a:r>
          </a:p>
          <a:p>
            <a:pPr/>
            <a:r>
              <a:t>Сразу идёте узнавать у наставника и руководителя – как вы справляетесь?</a:t>
            </a:r>
          </a:p>
          <a:p>
            <a:pPr/>
            <a:r>
              <a:t>Работаете над ОС, даже если она неутешительна. </a:t>
            </a:r>
          </a:p>
          <a:p>
            <a:pPr/>
            <a:r>
              <a:t>Если же ОС положительная - то продолжаем развиваться как человек и специалист.</a:t>
            </a:r>
          </a:p>
          <a:p>
            <a:pPr/>
            <a:r>
              <a:t>Обязательно отслеживаем свой прогресс, иначе может показаться, что ничего не меняется.</a:t>
            </a:r>
          </a:p>
          <a:p>
            <a:pPr/>
            <a:r>
              <a:t>И одно из ключевых </a:t>
            </a:r>
            <a:r>
              <a:rPr sz="2100"/>
              <a:t>– окружайте себя людьми с которыми конкретно ты становишься лучше.</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Не забывать, что в какой-то момент точно будет спад интереса</a:t>
            </a:r>
          </a:p>
          <a:p>
            <a:pPr/>
            <a:r>
              <a:t>Человеку нужен человек. Просто держите это в голове, и ищите поддержку, это не зазорно.</a:t>
            </a:r>
          </a:p>
          <a:p>
            <a:pPr/>
            <a:r>
              <a:t>Work-life balance. Он существует, но только если над ним работать. Дисциплина и атомные привычки в помощь.</a:t>
            </a:r>
          </a:p>
          <a:p>
            <a:pPr/>
            <a:r>
              <a:t>Не просто жить, а ещё и хорошо отдыхать - это вообще-то навык. Его тоже нужно качать!</a:t>
            </a:r>
          </a:p>
          <a:p>
            <a:pPr/>
            <a:r>
              <a:t>Знать зачем ты делаешь то, что делаешь. За деньгами далеко не уйдешь. </a:t>
            </a:r>
          </a:p>
          <a:p>
            <a:pPr/>
            <a:r>
              <a:t>Если чувствуешь, что тут тебе больше нечего делать. Идти туда где интереснее. Будь то профессия, компания, страна.</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Куда дальше? Есть два очевидных пути и их комбинации. </a:t>
            </a:r>
          </a:p>
          <a:p>
            <a:pPr/>
            <a:r>
              <a:t>Чтобы стать профи - нужно постоянно учиться новому и стремиться знать всё в своей сфере. </a:t>
            </a:r>
          </a:p>
          <a:p>
            <a:pPr/>
            <a:r>
              <a:t>Нужно учить других, чтобы углублять и закреплять свои знания.</a:t>
            </a:r>
          </a:p>
          <a:p>
            <a:pPr/>
            <a:r>
              <a:t>Руководитель - это не всегда сильный специалист</a:t>
            </a:r>
          </a:p>
          <a:p>
            <a:pPr/>
            <a:r>
              <a:t>Ему нужно в целом знать сферу которой он управляет.</a:t>
            </a:r>
          </a:p>
          <a:p>
            <a:pPr/>
            <a:r>
              <a:t>Идеального момента чтобы стать руководителем не существует. Как и стажером. Так что просто нужно начинать управлять людьми, проектами и продолжать развиваться дальше.</a:t>
            </a:r>
          </a:p>
          <a:p>
            <a:pPr/>
            <a:r>
              <a:t>Или же можно пойти дальше и открыть своё дело и набивать шишки там, чтобы следующее было более успешное.</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Вместе с пиром с моей волны - написали бота для быстрого поиска пиров в кампусе</a:t>
            </a:r>
          </a:p>
          <a:p>
            <a:pPr/>
          </a:p>
          <a:p>
            <a:pPr/>
            <a:r>
              <a:t>До первой стажировки успел сделать около 300 откликов, походить по собесам. Только в Яндексе я прошёл 10 собеседований.</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На этом мой рассказ закончился. </a:t>
            </a:r>
            <a:br/>
            <a:r>
              <a:t>Я скину эту презентацию и текст выступления в свой телеграм. Можете подписаться, чтобы не пропустить и не потерять.</a:t>
            </a:r>
            <a:br/>
            <a:r>
              <a:t>Приходите ко мне в личку за рефералками в Яндекс. Я могу преферить как на стажку, так и в штат.</a:t>
            </a:r>
            <a:br/>
            <a:r>
              <a:t>И очень прошу. Оставьте пару строк обратной связи о моём выступлении. </a:t>
            </a:r>
          </a:p>
          <a:p>
            <a:pPr/>
            <a:r>
              <a:t>Готов отвечать на ваши вопросы. Собираюсь ответить на все. В том числе в телеге и на канале.</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Успел поработать курьером в Лавке до выхода на стажировку.</a:t>
            </a:r>
          </a:p>
          <a:p>
            <a:pPr/>
            <a:r>
              <a:t>Это было неплохое время. Я успел повидать много мест в Казани и накататься на велике вдоволь)</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Я никогда не был в топах трайба, но зато стал пиром года как Карьерный наставник. </a:t>
            </a:r>
          </a:p>
          <a:p>
            <a:pPr/>
          </a:p>
          <a:p>
            <a:pPr/>
            <a:r>
              <a:t>И наконец, я Рython разработчик в Яндекс ID. У меня было две стажировки - в Кинопоиске и в ID.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По ходу выступления я буду называть сайты, каналы, чаты и прочие полезности. Они все собраны по этому QR коду. Не переживайте если не успеете отсканировать, я его покажу ещё несколько раз. Если же успели, вам больше не нужно ничего сканировать, в презентации будет только он. </a:t>
            </a:r>
            <a:br/>
          </a:p>
          <a:p>
            <a:pPr/>
            <a:r>
              <a:t>Прошу, записывайте вопросы в заметки. Я на них отвечу либо по ходу выступления, или скидывайте мне в личку - я на всё отвечу.</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Считаю, что нужно определиться с направлением и желаемым местом работы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А можете ли поднять руки те - кто ещё не знает, кем конкретно он хочет быть?</a:t>
            </a:r>
          </a:p>
          <a:p>
            <a:pPr/>
            <a:r>
              <a:t>Супер. Давайте попробуем разобраться.</a:t>
            </a:r>
          </a:p>
          <a:p>
            <a:pPr/>
          </a:p>
          <a:p>
            <a:pPr/>
            <a:r>
              <a:t>Для начала нужно определиться, а что тебе вообще интересно? Например, если хочется работать в ML, то очевидно – нет смысла выбирать тестирование, хоть в него и проще попасть.</a:t>
            </a:r>
          </a:p>
          <a:p>
            <a:pPr/>
          </a:p>
          <a:p>
            <a:pPr/>
            <a:r>
              <a:t>Если таких направлений несколько – то бери то, что первое приходит в голову. </a:t>
            </a:r>
          </a:p>
          <a:p>
            <a:pPr/>
          </a:p>
          <a:p>
            <a:pPr/>
            <a:r>
              <a:t>Мы определились с направлением, и нам должно стать ещё любопытнее. А как живут люди которые этим уже занимаются, а как они работают? Мне такое подходит? Это могут быть как трудоустроенные пиры, так люди из интернета.</a:t>
            </a:r>
          </a:p>
          <a:p>
            <a:pPr/>
          </a:p>
          <a:p>
            <a:pPr/>
            <a:r>
              <a:t>Теперь нам хочется ещё сильнее трудиться в этом направлении, профессии. Чтобы запал не погас, нужно найти таких же ребят, которые хотят работать в вашей же профессии или компаниях.</a:t>
            </a:r>
          </a:p>
          <a:p>
            <a:pPr/>
          </a:p>
          <a:p>
            <a:pPr/>
            <a:r>
              <a:t>И дайте себе время сжиться с мыслью, что это важный выбор, но он не окончательный. Скорее всего вы будете менять профессию, точно будете менять компании, и возможно вообще уйдете из digital и IT.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4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4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jpe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8.jpe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9.jpeg"/><Relationship Id="rId13" Type="http://schemas.openxmlformats.org/officeDocument/2006/relationships/image" Target="../media/image10.jpeg"/><Relationship Id="rId14" Type="http://schemas.openxmlformats.org/officeDocument/2006/relationships/image" Target="../media/image10.png"/><Relationship Id="rId15" Type="http://schemas.openxmlformats.org/officeDocument/2006/relationships/image" Target="../media/image11.jpeg"/><Relationship Id="rId16" Type="http://schemas.openxmlformats.org/officeDocument/2006/relationships/image" Target="../media/image11.png"/><Relationship Id="rId17" Type="http://schemas.openxmlformats.org/officeDocument/2006/relationships/image" Target="../media/image12.png"/><Relationship Id="rId18" Type="http://schemas.openxmlformats.org/officeDocument/2006/relationships/image" Target="../media/image12.jpeg"/><Relationship Id="rId19" Type="http://schemas.openxmlformats.org/officeDocument/2006/relationships/image" Target="../media/image13.jpeg"/><Relationship Id="rId20" Type="http://schemas.openxmlformats.org/officeDocument/2006/relationships/image" Target="../media/image14.jpeg"/><Relationship Id="rId21" Type="http://schemas.openxmlformats.org/officeDocument/2006/relationships/image" Target="../media/image15.jpeg"/><Relationship Id="rId22" Type="http://schemas.openxmlformats.org/officeDocument/2006/relationships/image" Target="../media/image16.jpeg"/><Relationship Id="rId23" Type="http://schemas.openxmlformats.org/officeDocument/2006/relationships/image" Target="../media/image13.png"/><Relationship Id="rId24" Type="http://schemas.openxmlformats.org/officeDocument/2006/relationships/image" Target="../media/image17.jpeg"/><Relationship Id="rId25" Type="http://schemas.openxmlformats.org/officeDocument/2006/relationships/image" Target="../media/image18.jpeg"/><Relationship Id="rId26"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16.png"/><Relationship Id="rId7" Type="http://schemas.openxmlformats.org/officeDocument/2006/relationships/image" Target="../media/image21.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2.jpeg"/><Relationship Id="rId15" Type="http://schemas.openxmlformats.org/officeDocument/2006/relationships/image" Target="../media/image23.jpeg"/><Relationship Id="rId16" Type="http://schemas.openxmlformats.org/officeDocument/2006/relationships/image" Target="../media/image24.jpeg"/><Relationship Id="rId17" Type="http://schemas.openxmlformats.org/officeDocument/2006/relationships/image" Target="../media/image25.jpeg"/><Relationship Id="rId18" Type="http://schemas.openxmlformats.org/officeDocument/2006/relationships/image" Target="../media/image23.png"/><Relationship Id="rId19" Type="http://schemas.openxmlformats.org/officeDocument/2006/relationships/image" Target="../media/image26.jpeg"/><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26.png"/><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image" Target="../media/image27.jpeg"/><Relationship Id="rId26" Type="http://schemas.openxmlformats.org/officeDocument/2006/relationships/image" Target="../media/image29.png"/><Relationship Id="rId27" Type="http://schemas.openxmlformats.org/officeDocument/2006/relationships/image" Target="../media/image28.jpeg"/><Relationship Id="rId28" Type="http://schemas.openxmlformats.org/officeDocument/2006/relationships/image" Target="../media/image30.png"/><Relationship Id="rId29" Type="http://schemas.openxmlformats.org/officeDocument/2006/relationships/image" Target="../media/image29.jpeg"/><Relationship Id="rId30" Type="http://schemas.openxmlformats.org/officeDocument/2006/relationships/image" Target="../media/image31.png"/><Relationship Id="rId31" Type="http://schemas.openxmlformats.org/officeDocument/2006/relationships/image" Target="../media/image30.jpeg"/><Relationship Id="rId32" Type="http://schemas.openxmlformats.org/officeDocument/2006/relationships/image" Target="../media/image3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s://clck.ru/3Ni4Wz"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hh.ru" TargetMode="External"/><Relationship Id="rId4" Type="http://schemas.openxmlformats.org/officeDocument/2006/relationships/image" Target="../media/image3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hh.ru"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hyperlink" Target="https://clck.ru/3Ni4Wz"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hyperlink" Target="https://clck.ru/3Ni4Wz"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jpeg"/><Relationship Id="rId4" Type="http://schemas.openxmlformats.org/officeDocument/2006/relationships/image" Target="../media/image6.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clck.ru/3Ni4Wz"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Фролов Василий"/>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r"/>
          </a:lstStyle>
          <a:p>
            <a:pPr/>
            <a:r>
              <a:t>Фролов Василий</a:t>
            </a:r>
          </a:p>
        </p:txBody>
      </p:sp>
      <p:sp>
        <p:nvSpPr>
          <p:cNvPr id="172" name="Как попасть на стажировку…"/>
          <p:cNvSpPr txBox="1"/>
          <p:nvPr>
            <p:ph type="ctrTitle"/>
          </p:nvPr>
        </p:nvSpPr>
        <p:spPr>
          <a:prstGeom prst="rect">
            <a:avLst/>
          </a:prstGeom>
        </p:spPr>
        <p:txBody>
          <a:bodyPr/>
          <a:lstStyle/>
          <a:p>
            <a:pPr/>
            <a:r>
              <a:t>Как попасть на стажировку </a:t>
            </a:r>
          </a:p>
          <a:p>
            <a:pPr/>
            <a:r>
              <a:t>в </a:t>
            </a:r>
            <a:r>
              <a:rPr>
                <a:solidFill>
                  <a:srgbClr val="FF2600"/>
                </a:solidFill>
              </a:rPr>
              <a:t>Я</a:t>
            </a:r>
            <a:r>
              <a:t>ндекс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Узнай, что актуально в профессии"/>
          <p:cNvSpPr txBox="1"/>
          <p:nvPr>
            <p:ph type="title"/>
          </p:nvPr>
        </p:nvSpPr>
        <p:spPr>
          <a:prstGeom prst="rect">
            <a:avLst/>
          </a:prstGeom>
        </p:spPr>
        <p:txBody>
          <a:bodyPr/>
          <a:lstStyle/>
          <a:p>
            <a:pPr/>
            <a:r>
              <a:t>Узнай, что актуально в профессии</a:t>
            </a:r>
          </a:p>
        </p:txBody>
      </p:sp>
      <p:sp>
        <p:nvSpPr>
          <p:cNvPr id="227" name="Стек, инструменты, подходы…"/>
          <p:cNvSpPr txBox="1"/>
          <p:nvPr>
            <p:ph type="body" idx="21"/>
          </p:nvPr>
        </p:nvSpPr>
        <p:spPr>
          <a:xfrm>
            <a:off x="1206500" y="2523684"/>
            <a:ext cx="21971000" cy="934780"/>
          </a:xfrm>
          <a:prstGeom prst="rect">
            <a:avLst/>
          </a:prstGeom>
          <a:extLst>
            <a:ext uri="{C572A759-6A51-4108-AA02-DFA0A04FC94B}">
              <ma14:wrappingTextBoxFlag xmlns:ma14="http://schemas.microsoft.com/office/mac/drawingml/2011/main" val="1"/>
            </a:ext>
          </a:extLst>
        </p:spPr>
        <p:txBody>
          <a:bodyPr/>
          <a:lstStyle/>
          <a:p>
            <a:pPr/>
            <a:r>
              <a:t>Стек, инструменты, подходы…</a:t>
            </a:r>
          </a:p>
        </p:txBody>
      </p:sp>
      <p:sp>
        <p:nvSpPr>
          <p:cNvPr id="228" name="Инструменты…"/>
          <p:cNvSpPr txBox="1"/>
          <p:nvPr>
            <p:ph type="body" idx="1"/>
          </p:nvPr>
        </p:nvSpPr>
        <p:spPr>
          <a:prstGeom prst="rect">
            <a:avLst/>
          </a:prstGeom>
        </p:spPr>
        <p:txBody>
          <a:bodyPr/>
          <a:lstStyle/>
          <a:p>
            <a:pPr/>
            <a:r>
              <a:t>Инструменты</a:t>
            </a:r>
          </a:p>
          <a:p>
            <a:pPr/>
            <a:r>
              <a:t>Языки, фреймворки, библиотеки</a:t>
            </a:r>
          </a:p>
          <a:p>
            <a:pPr/>
            <a:r>
              <a:t>Soft skills</a:t>
            </a:r>
          </a:p>
          <a:p>
            <a:pPr/>
            <a:r>
              <a:t>Ожидания от новичка:</a:t>
            </a:r>
          </a:p>
          <a:p>
            <a:pPr lvl="1"/>
            <a:r>
              <a:t>В стажёрских вакансиях</a:t>
            </a:r>
          </a:p>
          <a:p>
            <a:pPr lvl="1"/>
            <a:r>
              <a:t>На личных примерах</a:t>
            </a:r>
          </a:p>
        </p:txBody>
      </p:sp>
      <p:sp>
        <p:nvSpPr>
          <p:cNvPr id="229" name="Circle"/>
          <p:cNvSpPr/>
          <p:nvPr/>
        </p:nvSpPr>
        <p:spPr>
          <a:xfrm>
            <a:off x="19498580" y="7416310"/>
            <a:ext cx="1287472" cy="128747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2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8"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ircle"/>
          <p:cNvSpPr/>
          <p:nvPr/>
        </p:nvSpPr>
        <p:spPr>
          <a:xfrm>
            <a:off x="21919545" y="10221640"/>
            <a:ext cx="1287472" cy="1287472"/>
          </a:xfrm>
          <a:prstGeom prst="ellipse">
            <a:avLst/>
          </a:prstGeom>
          <a:solidFill>
            <a:schemeClr val="accent5"/>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34" name="Яндекс — рай на земле?"/>
          <p:cNvSpPr txBox="1"/>
          <p:nvPr>
            <p:ph type="title"/>
          </p:nvPr>
        </p:nvSpPr>
        <p:spPr>
          <a:prstGeom prst="rect">
            <a:avLst/>
          </a:prstGeom>
        </p:spPr>
        <p:txBody>
          <a:bodyPr/>
          <a:lstStyle/>
          <a:p>
            <a:pPr/>
            <a:r>
              <a:t>Яндекс — рай на земле?</a:t>
            </a:r>
          </a:p>
        </p:txBody>
      </p:sp>
      <p:sp>
        <p:nvSpPr>
          <p:cNvPr id="235" name="Нет, но тут хо ро шо"/>
          <p:cNvSpPr txBox="1"/>
          <p:nvPr>
            <p:ph type="body" idx="21"/>
          </p:nvPr>
        </p:nvSpPr>
        <p:spPr>
          <a:xfrm>
            <a:off x="1206500" y="2523684"/>
            <a:ext cx="21971000" cy="934780"/>
          </a:xfrm>
          <a:prstGeom prst="rect">
            <a:avLst/>
          </a:prstGeom>
          <a:extLst>
            <a:ext uri="{C572A759-6A51-4108-AA02-DFA0A04FC94B}">
              <ma14:wrappingTextBoxFlag xmlns:ma14="http://schemas.microsoft.com/office/mac/drawingml/2011/main" val="1"/>
            </a:ext>
          </a:extLst>
        </p:spPr>
        <p:txBody>
          <a:bodyPr/>
          <a:lstStyle/>
          <a:p>
            <a:pPr/>
            <a:r>
              <a:t>Нет, но тут хо ро шо</a:t>
            </a:r>
          </a:p>
        </p:txBody>
      </p:sp>
      <p:sp>
        <p:nvSpPr>
          <p:cNvPr id="236" name="Минусы…"/>
          <p:cNvSpPr txBox="1"/>
          <p:nvPr>
            <p:ph type="body" idx="1"/>
          </p:nvPr>
        </p:nvSpPr>
        <p:spPr>
          <a:prstGeom prst="rect">
            <a:avLst/>
          </a:prstGeom>
        </p:spPr>
        <p:txBody>
          <a:bodyPr/>
          <a:lstStyle/>
          <a:p>
            <a:pPr/>
            <a:r>
              <a:t>Минусы</a:t>
            </a:r>
          </a:p>
          <a:p>
            <a:pPr lvl="1"/>
            <a:r>
              <a:t>Высокий порог входа</a:t>
            </a:r>
          </a:p>
          <a:p>
            <a:pPr lvl="1"/>
            <a:r>
              <a:t>Немалая нагрузка (но сильно зависит от команды)</a:t>
            </a:r>
          </a:p>
          <a:p>
            <a:pPr lvl="1"/>
            <a:r>
              <a:t>Есть компании которые платят больше</a:t>
            </a:r>
          </a:p>
          <a:p>
            <a:pPr/>
            <a:r>
              <a:t>Плюсы</a:t>
            </a:r>
          </a:p>
          <a:p>
            <a:pPr lvl="1"/>
            <a:r>
              <a:t>Много возможностей для обучения и роста</a:t>
            </a:r>
          </a:p>
          <a:p>
            <a:pPr lvl="1"/>
            <a:r>
              <a:t>Комьюнити и корпоративная культура</a:t>
            </a:r>
          </a:p>
        </p:txBody>
      </p:sp>
      <p:sp>
        <p:nvSpPr>
          <p:cNvPr id="237" name="Circle"/>
          <p:cNvSpPr/>
          <p:nvPr/>
        </p:nvSpPr>
        <p:spPr>
          <a:xfrm>
            <a:off x="19498580" y="10221640"/>
            <a:ext cx="1287472" cy="128747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38" name="Scales"/>
          <p:cNvSpPr/>
          <p:nvPr/>
        </p:nvSpPr>
        <p:spPr>
          <a:xfrm>
            <a:off x="19512754" y="9249581"/>
            <a:ext cx="3697537" cy="3231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226" y="0"/>
                  <a:pt x="9760" y="531"/>
                  <a:pt x="9760" y="1187"/>
                </a:cubicBezTo>
                <a:cubicBezTo>
                  <a:pt x="9760" y="1611"/>
                  <a:pt x="9955" y="1983"/>
                  <a:pt x="10246" y="2193"/>
                </a:cubicBezTo>
                <a:lnTo>
                  <a:pt x="10246" y="2956"/>
                </a:lnTo>
                <a:cubicBezTo>
                  <a:pt x="9939" y="3110"/>
                  <a:pt x="9689" y="3387"/>
                  <a:pt x="9546" y="3734"/>
                </a:cubicBezTo>
                <a:lnTo>
                  <a:pt x="2528" y="3734"/>
                </a:lnTo>
                <a:lnTo>
                  <a:pt x="2528" y="4844"/>
                </a:lnTo>
                <a:lnTo>
                  <a:pt x="3409" y="4844"/>
                </a:lnTo>
                <a:lnTo>
                  <a:pt x="845" y="13979"/>
                </a:lnTo>
                <a:lnTo>
                  <a:pt x="0" y="13979"/>
                </a:lnTo>
                <a:cubicBezTo>
                  <a:pt x="713" y="15444"/>
                  <a:pt x="2079" y="16435"/>
                  <a:pt x="3648" y="16435"/>
                </a:cubicBezTo>
                <a:cubicBezTo>
                  <a:pt x="5218" y="16435"/>
                  <a:pt x="6585" y="15444"/>
                  <a:pt x="7298" y="13979"/>
                </a:cubicBezTo>
                <a:lnTo>
                  <a:pt x="6453" y="13979"/>
                </a:lnTo>
                <a:lnTo>
                  <a:pt x="3888" y="4844"/>
                </a:lnTo>
                <a:lnTo>
                  <a:pt x="9469" y="4844"/>
                </a:lnTo>
                <a:cubicBezTo>
                  <a:pt x="9583" y="5301"/>
                  <a:pt x="9872" y="5673"/>
                  <a:pt x="10246" y="5860"/>
                </a:cubicBezTo>
                <a:lnTo>
                  <a:pt x="10246" y="10137"/>
                </a:lnTo>
                <a:lnTo>
                  <a:pt x="9447" y="13379"/>
                </a:lnTo>
                <a:lnTo>
                  <a:pt x="9447" y="19963"/>
                </a:lnTo>
                <a:lnTo>
                  <a:pt x="6460" y="19963"/>
                </a:lnTo>
                <a:cubicBezTo>
                  <a:pt x="6276" y="19963"/>
                  <a:pt x="6111" y="20093"/>
                  <a:pt x="6046" y="20289"/>
                </a:cubicBezTo>
                <a:lnTo>
                  <a:pt x="5613" y="21600"/>
                </a:lnTo>
                <a:lnTo>
                  <a:pt x="15987" y="21600"/>
                </a:lnTo>
                <a:lnTo>
                  <a:pt x="15552" y="20289"/>
                </a:lnTo>
                <a:cubicBezTo>
                  <a:pt x="15487" y="20093"/>
                  <a:pt x="15322" y="19963"/>
                  <a:pt x="15139" y="19963"/>
                </a:cubicBezTo>
                <a:lnTo>
                  <a:pt x="12153" y="19963"/>
                </a:lnTo>
                <a:lnTo>
                  <a:pt x="12153" y="13379"/>
                </a:lnTo>
                <a:lnTo>
                  <a:pt x="11354" y="10139"/>
                </a:lnTo>
                <a:lnTo>
                  <a:pt x="11354" y="5860"/>
                </a:lnTo>
                <a:cubicBezTo>
                  <a:pt x="11728" y="5673"/>
                  <a:pt x="12016" y="5302"/>
                  <a:pt x="12130" y="4846"/>
                </a:cubicBezTo>
                <a:lnTo>
                  <a:pt x="17710" y="4846"/>
                </a:lnTo>
                <a:lnTo>
                  <a:pt x="15147" y="13979"/>
                </a:lnTo>
                <a:lnTo>
                  <a:pt x="14302" y="13979"/>
                </a:lnTo>
                <a:cubicBezTo>
                  <a:pt x="15015" y="15444"/>
                  <a:pt x="16380" y="16435"/>
                  <a:pt x="17950" y="16435"/>
                </a:cubicBezTo>
                <a:cubicBezTo>
                  <a:pt x="19519" y="16435"/>
                  <a:pt x="20887" y="15444"/>
                  <a:pt x="21600" y="13979"/>
                </a:cubicBezTo>
                <a:lnTo>
                  <a:pt x="20753" y="13979"/>
                </a:lnTo>
                <a:lnTo>
                  <a:pt x="18190" y="4844"/>
                </a:lnTo>
                <a:lnTo>
                  <a:pt x="19072" y="4844"/>
                </a:lnTo>
                <a:lnTo>
                  <a:pt x="19072" y="3734"/>
                </a:lnTo>
                <a:lnTo>
                  <a:pt x="12052" y="3734"/>
                </a:lnTo>
                <a:cubicBezTo>
                  <a:pt x="11909" y="3388"/>
                  <a:pt x="11661" y="3110"/>
                  <a:pt x="11354" y="2956"/>
                </a:cubicBezTo>
                <a:lnTo>
                  <a:pt x="11354" y="2193"/>
                </a:lnTo>
                <a:cubicBezTo>
                  <a:pt x="11645" y="1983"/>
                  <a:pt x="11838" y="1611"/>
                  <a:pt x="11838" y="1187"/>
                </a:cubicBezTo>
                <a:cubicBezTo>
                  <a:pt x="11838" y="531"/>
                  <a:pt x="11374" y="0"/>
                  <a:pt x="10800" y="0"/>
                </a:cubicBezTo>
                <a:close/>
                <a:moveTo>
                  <a:pt x="3486" y="5791"/>
                </a:moveTo>
                <a:lnTo>
                  <a:pt x="3486" y="13979"/>
                </a:lnTo>
                <a:lnTo>
                  <a:pt x="1188" y="13979"/>
                </a:lnTo>
                <a:lnTo>
                  <a:pt x="3486" y="5791"/>
                </a:lnTo>
                <a:close/>
                <a:moveTo>
                  <a:pt x="3812" y="5791"/>
                </a:moveTo>
                <a:lnTo>
                  <a:pt x="6110" y="13979"/>
                </a:lnTo>
                <a:lnTo>
                  <a:pt x="3812" y="13979"/>
                </a:lnTo>
                <a:lnTo>
                  <a:pt x="3812" y="5791"/>
                </a:lnTo>
                <a:close/>
                <a:moveTo>
                  <a:pt x="17788" y="5791"/>
                </a:moveTo>
                <a:lnTo>
                  <a:pt x="17788" y="13979"/>
                </a:lnTo>
                <a:lnTo>
                  <a:pt x="15490" y="13979"/>
                </a:lnTo>
                <a:lnTo>
                  <a:pt x="17788" y="5791"/>
                </a:lnTo>
                <a:close/>
                <a:moveTo>
                  <a:pt x="18114" y="5791"/>
                </a:moveTo>
                <a:lnTo>
                  <a:pt x="20412" y="13979"/>
                </a:lnTo>
                <a:lnTo>
                  <a:pt x="18114" y="13979"/>
                </a:lnTo>
                <a:lnTo>
                  <a:pt x="18114" y="5791"/>
                </a:lnTo>
                <a:close/>
              </a:path>
            </a:pathLst>
          </a:custGeom>
          <a:solidFill>
            <a:srgbClr val="FFFFFF"/>
          </a:solidFill>
          <a:ln w="12700">
            <a:miter lim="400000"/>
          </a:ln>
          <a:effectLst>
            <a:outerShdw sx="100000" sy="100000" kx="0" ky="0" algn="b" rotWithShape="0" blurRad="190500" dist="12700" dir="5400000">
              <a:srgbClr val="000000"/>
            </a:outerShdw>
          </a:effectLst>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3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3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3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3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6"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Чтобы дотянуться до луны"/>
          <p:cNvSpPr txBox="1"/>
          <p:nvPr>
            <p:ph type="title"/>
          </p:nvPr>
        </p:nvSpPr>
        <p:spPr>
          <a:xfrm>
            <a:off x="1206500" y="952500"/>
            <a:ext cx="12942166" cy="1433163"/>
          </a:xfrm>
          <a:prstGeom prst="rect">
            <a:avLst/>
          </a:prstGeom>
        </p:spPr>
        <p:txBody>
          <a:bodyPr/>
          <a:lstStyle>
            <a:lvl1pPr defTabSz="2243271">
              <a:defRPr spc="-156" sz="7820"/>
            </a:lvl1pPr>
          </a:lstStyle>
          <a:p>
            <a:pPr/>
            <a:r>
              <a:t>Чтобы дотянуться до луны</a:t>
            </a:r>
          </a:p>
        </p:txBody>
      </p:sp>
      <p:pic>
        <p:nvPicPr>
          <p:cNvPr id="243" name="вк лого.png" descr="вк лого.png"/>
          <p:cNvPicPr>
            <a:picLocks noChangeAspect="1"/>
          </p:cNvPicPr>
          <p:nvPr/>
        </p:nvPicPr>
        <p:blipFill>
          <a:blip r:embed="rId3">
            <a:extLst/>
          </a:blip>
          <a:srcRect l="32312" t="14627" r="32317" b="14557"/>
          <a:stretch>
            <a:fillRect/>
          </a:stretch>
        </p:blipFill>
        <p:spPr>
          <a:xfrm>
            <a:off x="9035101" y="5220378"/>
            <a:ext cx="1476790" cy="1478366"/>
          </a:xfrm>
          <a:custGeom>
            <a:avLst/>
            <a:gdLst/>
            <a:ahLst/>
            <a:cxnLst>
              <a:cxn ang="0">
                <a:pos x="wd2" y="hd2"/>
              </a:cxn>
              <a:cxn ang="5400000">
                <a:pos x="wd2" y="hd2"/>
              </a:cxn>
              <a:cxn ang="10800000">
                <a:pos x="wd2" y="hd2"/>
              </a:cxn>
              <a:cxn ang="16200000">
                <a:pos x="wd2" y="hd2"/>
              </a:cxn>
            </a:cxnLst>
            <a:rect l="0" t="0" r="r" b="b"/>
            <a:pathLst>
              <a:path w="21572" h="21551" fill="norm" stroke="1" extrusionOk="0">
                <a:moveTo>
                  <a:pt x="10789" y="1"/>
                </a:moveTo>
                <a:cubicBezTo>
                  <a:pt x="3134" y="1"/>
                  <a:pt x="3618" y="-26"/>
                  <a:pt x="2539" y="498"/>
                </a:cubicBezTo>
                <a:cubicBezTo>
                  <a:pt x="1342" y="1080"/>
                  <a:pt x="493" y="2142"/>
                  <a:pt x="127" y="3512"/>
                </a:cubicBezTo>
                <a:cubicBezTo>
                  <a:pt x="13" y="3943"/>
                  <a:pt x="0" y="4346"/>
                  <a:pt x="0" y="10767"/>
                </a:cubicBezTo>
                <a:cubicBezTo>
                  <a:pt x="0" y="18398"/>
                  <a:pt x="-28" y="17904"/>
                  <a:pt x="493" y="18994"/>
                </a:cubicBezTo>
                <a:cubicBezTo>
                  <a:pt x="1125" y="20319"/>
                  <a:pt x="2450" y="21266"/>
                  <a:pt x="3977" y="21488"/>
                </a:cubicBezTo>
                <a:cubicBezTo>
                  <a:pt x="4534" y="21569"/>
                  <a:pt x="16965" y="21574"/>
                  <a:pt x="17531" y="21493"/>
                </a:cubicBezTo>
                <a:cubicBezTo>
                  <a:pt x="19489" y="21215"/>
                  <a:pt x="20941" y="19927"/>
                  <a:pt x="21450" y="18016"/>
                </a:cubicBezTo>
                <a:cubicBezTo>
                  <a:pt x="21473" y="17931"/>
                  <a:pt x="21487" y="17818"/>
                  <a:pt x="21502" y="17687"/>
                </a:cubicBezTo>
                <a:cubicBezTo>
                  <a:pt x="21503" y="17678"/>
                  <a:pt x="21505" y="17671"/>
                  <a:pt x="21508" y="17664"/>
                </a:cubicBezTo>
                <a:cubicBezTo>
                  <a:pt x="21566" y="17119"/>
                  <a:pt x="21572" y="15818"/>
                  <a:pt x="21572" y="10767"/>
                </a:cubicBezTo>
                <a:cubicBezTo>
                  <a:pt x="21572" y="4346"/>
                  <a:pt x="21565" y="3943"/>
                  <a:pt x="21450" y="3512"/>
                </a:cubicBezTo>
                <a:cubicBezTo>
                  <a:pt x="21085" y="2142"/>
                  <a:pt x="20230" y="1080"/>
                  <a:pt x="19033" y="498"/>
                </a:cubicBezTo>
                <a:cubicBezTo>
                  <a:pt x="17954" y="-26"/>
                  <a:pt x="18444" y="1"/>
                  <a:pt x="10789" y="1"/>
                </a:cubicBezTo>
                <a:close/>
              </a:path>
            </a:pathLst>
          </a:custGeom>
          <a:ln w="12700">
            <a:miter lim="400000"/>
          </a:ln>
        </p:spPr>
      </p:pic>
      <p:pic>
        <p:nvPicPr>
          <p:cNvPr id="244" name="t-bank logo.png" descr="t-bank logo.png"/>
          <p:cNvPicPr>
            <a:picLocks noChangeAspect="1"/>
          </p:cNvPicPr>
          <p:nvPr/>
        </p:nvPicPr>
        <p:blipFill>
          <a:blip r:embed="rId4">
            <a:extLst/>
          </a:blip>
          <a:srcRect l="25388" t="36363" r="59860" b="34022"/>
          <a:stretch>
            <a:fillRect/>
          </a:stretch>
        </p:blipFill>
        <p:spPr>
          <a:xfrm>
            <a:off x="6918458" y="8282525"/>
            <a:ext cx="1518251" cy="1524002"/>
          </a:xfrm>
          <a:custGeom>
            <a:avLst/>
            <a:gdLst/>
            <a:ahLst/>
            <a:cxnLst>
              <a:cxn ang="0">
                <a:pos x="wd2" y="hd2"/>
              </a:cxn>
              <a:cxn ang="5400000">
                <a:pos x="wd2" y="hd2"/>
              </a:cxn>
              <a:cxn ang="10800000">
                <a:pos x="wd2" y="hd2"/>
              </a:cxn>
              <a:cxn ang="16200000">
                <a:pos x="wd2" y="hd2"/>
              </a:cxn>
            </a:cxnLst>
            <a:rect l="0" t="0" r="r" b="b"/>
            <a:pathLst>
              <a:path w="21560" h="21595" fill="norm" stroke="1" extrusionOk="0">
                <a:moveTo>
                  <a:pt x="0" y="0"/>
                </a:moveTo>
                <a:lnTo>
                  <a:pt x="68" y="6574"/>
                </a:lnTo>
                <a:lnTo>
                  <a:pt x="130" y="13154"/>
                </a:lnTo>
                <a:lnTo>
                  <a:pt x="840" y="14458"/>
                </a:lnTo>
                <a:cubicBezTo>
                  <a:pt x="2005" y="16599"/>
                  <a:pt x="2712" y="17125"/>
                  <a:pt x="9575" y="20987"/>
                </a:cubicBezTo>
                <a:cubicBezTo>
                  <a:pt x="10165" y="21319"/>
                  <a:pt x="10767" y="21592"/>
                  <a:pt x="10917" y="21595"/>
                </a:cubicBezTo>
                <a:cubicBezTo>
                  <a:pt x="11295" y="21600"/>
                  <a:pt x="17739" y="17879"/>
                  <a:pt x="18891" y="16989"/>
                </a:cubicBezTo>
                <a:cubicBezTo>
                  <a:pt x="20002" y="16131"/>
                  <a:pt x="20781" y="15049"/>
                  <a:pt x="21264" y="13699"/>
                </a:cubicBezTo>
                <a:cubicBezTo>
                  <a:pt x="21564" y="12862"/>
                  <a:pt x="21600" y="11831"/>
                  <a:pt x="21529" y="6360"/>
                </a:cubicBezTo>
                <a:lnTo>
                  <a:pt x="21444" y="0"/>
                </a:lnTo>
                <a:lnTo>
                  <a:pt x="10725" y="0"/>
                </a:lnTo>
                <a:lnTo>
                  <a:pt x="0" y="0"/>
                </a:lnTo>
                <a:close/>
              </a:path>
            </a:pathLst>
          </a:custGeom>
          <a:ln w="12700">
            <a:miter lim="400000"/>
          </a:ln>
        </p:spPr>
      </p:pic>
      <p:pic>
        <p:nvPicPr>
          <p:cNvPr id="245" name="сбер лого.jpg" descr="сбер лого.jpg"/>
          <p:cNvPicPr>
            <a:picLocks noChangeAspect="1"/>
          </p:cNvPicPr>
          <p:nvPr/>
        </p:nvPicPr>
        <p:blipFill>
          <a:blip r:embed="rId5">
            <a:extLst/>
          </a:blip>
          <a:srcRect l="25157" t="35823" r="59445" b="36011"/>
          <a:stretch>
            <a:fillRect/>
          </a:stretch>
        </p:blipFill>
        <p:spPr>
          <a:xfrm>
            <a:off x="10171065" y="8282525"/>
            <a:ext cx="1721721" cy="1524002"/>
          </a:xfrm>
          <a:custGeom>
            <a:avLst/>
            <a:gdLst/>
            <a:ahLst/>
            <a:cxnLst>
              <a:cxn ang="0">
                <a:pos x="wd2" y="hd2"/>
              </a:cxn>
              <a:cxn ang="5400000">
                <a:pos x="wd2" y="hd2"/>
              </a:cxn>
              <a:cxn ang="10800000">
                <a:pos x="wd2" y="hd2"/>
              </a:cxn>
              <a:cxn ang="16200000">
                <a:pos x="wd2" y="hd2"/>
              </a:cxn>
            </a:cxnLst>
            <a:rect l="0" t="0" r="r" b="b"/>
            <a:pathLst>
              <a:path w="21385" h="21599" fill="norm" stroke="1" extrusionOk="0">
                <a:moveTo>
                  <a:pt x="5123" y="0"/>
                </a:moveTo>
                <a:lnTo>
                  <a:pt x="5044" y="624"/>
                </a:lnTo>
                <a:cubicBezTo>
                  <a:pt x="4984" y="1106"/>
                  <a:pt x="4785" y="1272"/>
                  <a:pt x="4181" y="1339"/>
                </a:cubicBezTo>
                <a:cubicBezTo>
                  <a:pt x="3349" y="1430"/>
                  <a:pt x="3224" y="1631"/>
                  <a:pt x="3679" y="2149"/>
                </a:cubicBezTo>
                <a:cubicBezTo>
                  <a:pt x="3892" y="2392"/>
                  <a:pt x="3805" y="2532"/>
                  <a:pt x="3314" y="2745"/>
                </a:cubicBezTo>
                <a:cubicBezTo>
                  <a:pt x="2958" y="2899"/>
                  <a:pt x="2562" y="3335"/>
                  <a:pt x="2436" y="3712"/>
                </a:cubicBezTo>
                <a:cubicBezTo>
                  <a:pt x="2272" y="4204"/>
                  <a:pt x="2093" y="4352"/>
                  <a:pt x="1800" y="4224"/>
                </a:cubicBezTo>
                <a:cubicBezTo>
                  <a:pt x="1530" y="4106"/>
                  <a:pt x="1447" y="4148"/>
                  <a:pt x="1559" y="4354"/>
                </a:cubicBezTo>
                <a:cubicBezTo>
                  <a:pt x="1652" y="4525"/>
                  <a:pt x="1496" y="4932"/>
                  <a:pt x="1214" y="5254"/>
                </a:cubicBezTo>
                <a:lnTo>
                  <a:pt x="701" y="5839"/>
                </a:lnTo>
                <a:lnTo>
                  <a:pt x="1229" y="6474"/>
                </a:lnTo>
                <a:lnTo>
                  <a:pt x="1756" y="7115"/>
                </a:lnTo>
                <a:lnTo>
                  <a:pt x="1229" y="7436"/>
                </a:lnTo>
                <a:cubicBezTo>
                  <a:pt x="940" y="7612"/>
                  <a:pt x="765" y="7824"/>
                  <a:pt x="839" y="7909"/>
                </a:cubicBezTo>
                <a:cubicBezTo>
                  <a:pt x="913" y="7993"/>
                  <a:pt x="760" y="8401"/>
                  <a:pt x="499" y="8820"/>
                </a:cubicBezTo>
                <a:cubicBezTo>
                  <a:pt x="-21" y="9652"/>
                  <a:pt x="-113" y="10333"/>
                  <a:pt x="262" y="10597"/>
                </a:cubicBezTo>
                <a:cubicBezTo>
                  <a:pt x="395" y="10691"/>
                  <a:pt x="504" y="11058"/>
                  <a:pt x="504" y="11418"/>
                </a:cubicBezTo>
                <a:cubicBezTo>
                  <a:pt x="504" y="11779"/>
                  <a:pt x="395" y="12152"/>
                  <a:pt x="262" y="12245"/>
                </a:cubicBezTo>
                <a:cubicBezTo>
                  <a:pt x="-215" y="12582"/>
                  <a:pt x="4" y="13245"/>
                  <a:pt x="563" y="13157"/>
                </a:cubicBezTo>
                <a:cubicBezTo>
                  <a:pt x="1001" y="13087"/>
                  <a:pt x="1105" y="13204"/>
                  <a:pt x="1105" y="13758"/>
                </a:cubicBezTo>
                <a:cubicBezTo>
                  <a:pt x="1105" y="14136"/>
                  <a:pt x="1271" y="14593"/>
                  <a:pt x="1470" y="14771"/>
                </a:cubicBezTo>
                <a:cubicBezTo>
                  <a:pt x="1788" y="15056"/>
                  <a:pt x="1784" y="15113"/>
                  <a:pt x="1426" y="15271"/>
                </a:cubicBezTo>
                <a:cubicBezTo>
                  <a:pt x="868" y="15518"/>
                  <a:pt x="1153" y="16230"/>
                  <a:pt x="1781" y="16155"/>
                </a:cubicBezTo>
                <a:cubicBezTo>
                  <a:pt x="2131" y="16113"/>
                  <a:pt x="2397" y="16342"/>
                  <a:pt x="2633" y="16891"/>
                </a:cubicBezTo>
                <a:cubicBezTo>
                  <a:pt x="2952" y="17631"/>
                  <a:pt x="2936" y="17722"/>
                  <a:pt x="2436" y="18151"/>
                </a:cubicBezTo>
                <a:lnTo>
                  <a:pt x="1899" y="18613"/>
                </a:lnTo>
                <a:lnTo>
                  <a:pt x="2683" y="18613"/>
                </a:lnTo>
                <a:cubicBezTo>
                  <a:pt x="3167" y="18613"/>
                  <a:pt x="3589" y="18808"/>
                  <a:pt x="3792" y="19124"/>
                </a:cubicBezTo>
                <a:cubicBezTo>
                  <a:pt x="4110" y="19621"/>
                  <a:pt x="4133" y="19620"/>
                  <a:pt x="4467" y="19102"/>
                </a:cubicBezTo>
                <a:cubicBezTo>
                  <a:pt x="4760" y="18648"/>
                  <a:pt x="4833" y="18629"/>
                  <a:pt x="4955" y="18989"/>
                </a:cubicBezTo>
                <a:cubicBezTo>
                  <a:pt x="5152" y="19568"/>
                  <a:pt x="5008" y="20492"/>
                  <a:pt x="4640" y="20998"/>
                </a:cubicBezTo>
                <a:cubicBezTo>
                  <a:pt x="4380" y="21354"/>
                  <a:pt x="4433" y="21432"/>
                  <a:pt x="5009" y="21543"/>
                </a:cubicBezTo>
                <a:cubicBezTo>
                  <a:pt x="5196" y="21579"/>
                  <a:pt x="5625" y="21599"/>
                  <a:pt x="6163" y="21599"/>
                </a:cubicBezTo>
                <a:cubicBezTo>
                  <a:pt x="6701" y="21600"/>
                  <a:pt x="7352" y="21584"/>
                  <a:pt x="7982" y="21549"/>
                </a:cubicBezTo>
                <a:cubicBezTo>
                  <a:pt x="9242" y="21479"/>
                  <a:pt x="10435" y="21434"/>
                  <a:pt x="10634" y="21453"/>
                </a:cubicBezTo>
                <a:cubicBezTo>
                  <a:pt x="10833" y="21472"/>
                  <a:pt x="11960" y="21483"/>
                  <a:pt x="13138" y="21476"/>
                </a:cubicBezTo>
                <a:cubicBezTo>
                  <a:pt x="15045" y="21464"/>
                  <a:pt x="15368" y="21388"/>
                  <a:pt x="16076" y="20773"/>
                </a:cubicBezTo>
                <a:cubicBezTo>
                  <a:pt x="16513" y="20392"/>
                  <a:pt x="16957" y="20081"/>
                  <a:pt x="17067" y="20081"/>
                </a:cubicBezTo>
                <a:cubicBezTo>
                  <a:pt x="17176" y="20081"/>
                  <a:pt x="17404" y="19832"/>
                  <a:pt x="17570" y="19529"/>
                </a:cubicBezTo>
                <a:cubicBezTo>
                  <a:pt x="17735" y="19227"/>
                  <a:pt x="18126" y="18978"/>
                  <a:pt x="18442" y="18978"/>
                </a:cubicBezTo>
                <a:cubicBezTo>
                  <a:pt x="18841" y="18978"/>
                  <a:pt x="19008" y="18834"/>
                  <a:pt x="18984" y="18500"/>
                </a:cubicBezTo>
                <a:cubicBezTo>
                  <a:pt x="18963" y="18198"/>
                  <a:pt x="19109" y="18032"/>
                  <a:pt x="19374" y="18056"/>
                </a:cubicBezTo>
                <a:cubicBezTo>
                  <a:pt x="19660" y="18082"/>
                  <a:pt x="19807" y="17882"/>
                  <a:pt x="19827" y="17437"/>
                </a:cubicBezTo>
                <a:cubicBezTo>
                  <a:pt x="19844" y="17076"/>
                  <a:pt x="19870" y="16625"/>
                  <a:pt x="19886" y="16436"/>
                </a:cubicBezTo>
                <a:cubicBezTo>
                  <a:pt x="19903" y="16247"/>
                  <a:pt x="20247" y="16059"/>
                  <a:pt x="20651" y="16014"/>
                </a:cubicBezTo>
                <a:lnTo>
                  <a:pt x="21385" y="15930"/>
                </a:lnTo>
                <a:lnTo>
                  <a:pt x="21208" y="13843"/>
                </a:lnTo>
                <a:cubicBezTo>
                  <a:pt x="21111" y="12694"/>
                  <a:pt x="21063" y="10970"/>
                  <a:pt x="21099" y="10018"/>
                </a:cubicBezTo>
                <a:cubicBezTo>
                  <a:pt x="21163" y="8336"/>
                  <a:pt x="21149" y="8287"/>
                  <a:pt x="20542" y="8207"/>
                </a:cubicBezTo>
                <a:cubicBezTo>
                  <a:pt x="19939" y="8127"/>
                  <a:pt x="19914" y="8059"/>
                  <a:pt x="19906" y="6244"/>
                </a:cubicBezTo>
                <a:cubicBezTo>
                  <a:pt x="19899" y="4760"/>
                  <a:pt x="19813" y="4309"/>
                  <a:pt x="19487" y="4101"/>
                </a:cubicBezTo>
                <a:cubicBezTo>
                  <a:pt x="19260" y="3955"/>
                  <a:pt x="19073" y="3585"/>
                  <a:pt x="19073" y="3279"/>
                </a:cubicBezTo>
                <a:cubicBezTo>
                  <a:pt x="19073" y="2835"/>
                  <a:pt x="18938" y="2742"/>
                  <a:pt x="18408" y="2812"/>
                </a:cubicBezTo>
                <a:cubicBezTo>
                  <a:pt x="17857" y="2886"/>
                  <a:pt x="17733" y="2781"/>
                  <a:pt x="17663" y="2211"/>
                </a:cubicBezTo>
                <a:cubicBezTo>
                  <a:pt x="17617" y="1833"/>
                  <a:pt x="17451" y="1436"/>
                  <a:pt x="17299" y="1327"/>
                </a:cubicBezTo>
                <a:cubicBezTo>
                  <a:pt x="17146" y="1219"/>
                  <a:pt x="17023" y="911"/>
                  <a:pt x="17022" y="641"/>
                </a:cubicBezTo>
                <a:cubicBezTo>
                  <a:pt x="17022" y="186"/>
                  <a:pt x="16596" y="143"/>
                  <a:pt x="11073" y="73"/>
                </a:cubicBezTo>
                <a:lnTo>
                  <a:pt x="5123" y="0"/>
                </a:lnTo>
                <a:close/>
              </a:path>
            </a:pathLst>
          </a:custGeom>
          <a:ln w="12700">
            <a:miter lim="400000"/>
          </a:ln>
        </p:spPr>
      </p:pic>
      <p:pic>
        <p:nvPicPr>
          <p:cNvPr id="246" name="авито чистое лого.png" descr="авито чистое лого.png"/>
          <p:cNvPicPr>
            <a:picLocks noChangeAspect="1"/>
          </p:cNvPicPr>
          <p:nvPr/>
        </p:nvPicPr>
        <p:blipFill>
          <a:blip r:embed="rId6">
            <a:extLst/>
          </a:blip>
          <a:srcRect l="39088" t="29727" r="43019" b="34497"/>
          <a:stretch>
            <a:fillRect/>
          </a:stretch>
        </p:blipFill>
        <p:spPr>
          <a:xfrm>
            <a:off x="11398438" y="6248888"/>
            <a:ext cx="1416939" cy="1416654"/>
          </a:xfrm>
          <a:custGeom>
            <a:avLst/>
            <a:gdLst/>
            <a:ahLst/>
            <a:cxnLst>
              <a:cxn ang="0">
                <a:pos x="wd2" y="hd2"/>
              </a:cxn>
              <a:cxn ang="5400000">
                <a:pos x="wd2" y="hd2"/>
              </a:cxn>
              <a:cxn ang="10800000">
                <a:pos x="wd2" y="hd2"/>
              </a:cxn>
              <a:cxn ang="16200000">
                <a:pos x="wd2" y="hd2"/>
              </a:cxn>
            </a:cxnLst>
            <a:rect l="0" t="0" r="r" b="b"/>
            <a:pathLst>
              <a:path w="20895" h="21180" fill="norm" stroke="1" extrusionOk="0">
                <a:moveTo>
                  <a:pt x="4398" y="2"/>
                </a:moveTo>
                <a:cubicBezTo>
                  <a:pt x="3602" y="22"/>
                  <a:pt x="2806" y="213"/>
                  <a:pt x="2203" y="571"/>
                </a:cubicBezTo>
                <a:cubicBezTo>
                  <a:pt x="161" y="1787"/>
                  <a:pt x="-595" y="4521"/>
                  <a:pt x="506" y="6695"/>
                </a:cubicBezTo>
                <a:cubicBezTo>
                  <a:pt x="984" y="7637"/>
                  <a:pt x="1569" y="8184"/>
                  <a:pt x="2642" y="8677"/>
                </a:cubicBezTo>
                <a:cubicBezTo>
                  <a:pt x="4678" y="9611"/>
                  <a:pt x="7186" y="8893"/>
                  <a:pt x="8308" y="7057"/>
                </a:cubicBezTo>
                <a:cubicBezTo>
                  <a:pt x="8971" y="5971"/>
                  <a:pt x="9189" y="4145"/>
                  <a:pt x="8799" y="2951"/>
                </a:cubicBezTo>
                <a:cubicBezTo>
                  <a:pt x="8493" y="2013"/>
                  <a:pt x="7588" y="984"/>
                  <a:pt x="6605" y="458"/>
                </a:cubicBezTo>
                <a:cubicBezTo>
                  <a:pt x="5993" y="132"/>
                  <a:pt x="5194" y="-19"/>
                  <a:pt x="4398" y="2"/>
                </a:cubicBezTo>
                <a:close/>
                <a:moveTo>
                  <a:pt x="15811" y="1123"/>
                </a:moveTo>
                <a:cubicBezTo>
                  <a:pt x="14256" y="938"/>
                  <a:pt x="12572" y="1733"/>
                  <a:pt x="12059" y="3663"/>
                </a:cubicBezTo>
                <a:cubicBezTo>
                  <a:pt x="11594" y="5411"/>
                  <a:pt x="12677" y="7431"/>
                  <a:pt x="14312" y="7870"/>
                </a:cubicBezTo>
                <a:cubicBezTo>
                  <a:pt x="15304" y="8135"/>
                  <a:pt x="15509" y="8140"/>
                  <a:pt x="16343" y="7905"/>
                </a:cubicBezTo>
                <a:cubicBezTo>
                  <a:pt x="17880" y="7473"/>
                  <a:pt x="18807" y="6177"/>
                  <a:pt x="18801" y="4464"/>
                </a:cubicBezTo>
                <a:cubicBezTo>
                  <a:pt x="18795" y="2473"/>
                  <a:pt x="17366" y="1308"/>
                  <a:pt x="15811" y="1123"/>
                </a:cubicBezTo>
                <a:close/>
                <a:moveTo>
                  <a:pt x="15436" y="9988"/>
                </a:moveTo>
                <a:cubicBezTo>
                  <a:pt x="12541" y="9968"/>
                  <a:pt x="10272" y="11937"/>
                  <a:pt x="9841" y="14847"/>
                </a:cubicBezTo>
                <a:cubicBezTo>
                  <a:pt x="9465" y="17384"/>
                  <a:pt x="11061" y="19977"/>
                  <a:pt x="13552" y="20876"/>
                </a:cubicBezTo>
                <a:cubicBezTo>
                  <a:pt x="15504" y="21581"/>
                  <a:pt x="17796" y="21033"/>
                  <a:pt x="19305" y="19505"/>
                </a:cubicBezTo>
                <a:cubicBezTo>
                  <a:pt x="20563" y="18232"/>
                  <a:pt x="21005" y="16986"/>
                  <a:pt x="20873" y="15120"/>
                </a:cubicBezTo>
                <a:cubicBezTo>
                  <a:pt x="20658" y="12080"/>
                  <a:pt x="18466" y="10009"/>
                  <a:pt x="15436" y="9988"/>
                </a:cubicBezTo>
                <a:close/>
                <a:moveTo>
                  <a:pt x="4743" y="13174"/>
                </a:moveTo>
                <a:cubicBezTo>
                  <a:pt x="3750" y="13077"/>
                  <a:pt x="2778" y="13556"/>
                  <a:pt x="2356" y="14456"/>
                </a:cubicBezTo>
                <a:cubicBezTo>
                  <a:pt x="1768" y="15709"/>
                  <a:pt x="2286" y="17232"/>
                  <a:pt x="3473" y="17755"/>
                </a:cubicBezTo>
                <a:cubicBezTo>
                  <a:pt x="4275" y="18108"/>
                  <a:pt x="4852" y="18104"/>
                  <a:pt x="5604" y="17743"/>
                </a:cubicBezTo>
                <a:cubicBezTo>
                  <a:pt x="7231" y="16961"/>
                  <a:pt x="7308" y="14293"/>
                  <a:pt x="5727" y="13465"/>
                </a:cubicBezTo>
                <a:cubicBezTo>
                  <a:pt x="5410" y="13299"/>
                  <a:pt x="5075" y="13206"/>
                  <a:pt x="4743" y="13174"/>
                </a:cubicBezTo>
                <a:close/>
              </a:path>
            </a:pathLst>
          </a:custGeom>
          <a:ln w="12700">
            <a:miter lim="400000"/>
          </a:ln>
        </p:spPr>
      </p:pic>
      <p:pic>
        <p:nvPicPr>
          <p:cNvPr id="247" name="Yandex_icon.svg.png" descr="Yandex_icon.svg.png"/>
          <p:cNvPicPr>
            <a:picLocks noChangeAspect="1"/>
          </p:cNvPicPr>
          <p:nvPr/>
        </p:nvPicPr>
        <p:blipFill>
          <a:blip r:embed="rId7">
            <a:extLst/>
          </a:blip>
          <a:srcRect l="6584" t="6938" r="6584" b="5500"/>
          <a:stretch>
            <a:fillRect/>
          </a:stretch>
        </p:blipFill>
        <p:spPr>
          <a:xfrm>
            <a:off x="13701923" y="4971878"/>
            <a:ext cx="1707516" cy="1721893"/>
          </a:xfrm>
          <a:prstGeom prst="rect">
            <a:avLst/>
          </a:prstGeom>
          <a:ln w="12700">
            <a:miter lim="400000"/>
          </a:ln>
        </p:spPr>
      </p:pic>
      <p:pic>
        <p:nvPicPr>
          <p:cNvPr id="248" name="авиасейлс лого.jpg" descr="авиасейлс лого.jpg"/>
          <p:cNvPicPr>
            <a:picLocks noChangeAspect="1"/>
          </p:cNvPicPr>
          <p:nvPr/>
        </p:nvPicPr>
        <p:blipFill>
          <a:blip r:embed="rId8">
            <a:extLst/>
          </a:blip>
          <a:srcRect l="12" t="12" r="12" b="12"/>
          <a:stretch>
            <a:fillRect/>
          </a:stretch>
        </p:blipFill>
        <p:spPr>
          <a:xfrm>
            <a:off x="5963860" y="5447328"/>
            <a:ext cx="1524001" cy="152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9" y="0"/>
                </a:moveTo>
                <a:cubicBezTo>
                  <a:pt x="8035" y="2"/>
                  <a:pt x="5833" y="9"/>
                  <a:pt x="4680" y="17"/>
                </a:cubicBezTo>
                <a:cubicBezTo>
                  <a:pt x="4631" y="17"/>
                  <a:pt x="4532" y="16"/>
                  <a:pt x="4489" y="17"/>
                </a:cubicBezTo>
                <a:cubicBezTo>
                  <a:pt x="4116" y="21"/>
                  <a:pt x="3924" y="23"/>
                  <a:pt x="3921" y="28"/>
                </a:cubicBezTo>
                <a:cubicBezTo>
                  <a:pt x="3910" y="46"/>
                  <a:pt x="3861" y="62"/>
                  <a:pt x="3808" y="62"/>
                </a:cubicBezTo>
                <a:cubicBezTo>
                  <a:pt x="3684" y="62"/>
                  <a:pt x="3062" y="206"/>
                  <a:pt x="2846" y="287"/>
                </a:cubicBezTo>
                <a:cubicBezTo>
                  <a:pt x="1638" y="737"/>
                  <a:pt x="693" y="1702"/>
                  <a:pt x="270" y="2908"/>
                </a:cubicBezTo>
                <a:cubicBezTo>
                  <a:pt x="229" y="3026"/>
                  <a:pt x="162" y="3285"/>
                  <a:pt x="124" y="3488"/>
                </a:cubicBezTo>
                <a:cubicBezTo>
                  <a:pt x="85" y="3690"/>
                  <a:pt x="44" y="3884"/>
                  <a:pt x="28" y="3915"/>
                </a:cubicBezTo>
                <a:cubicBezTo>
                  <a:pt x="15" y="3941"/>
                  <a:pt x="3" y="6960"/>
                  <a:pt x="0" y="10772"/>
                </a:cubicBezTo>
                <a:cubicBezTo>
                  <a:pt x="3" y="14526"/>
                  <a:pt x="10" y="17570"/>
                  <a:pt x="22" y="17578"/>
                </a:cubicBezTo>
                <a:cubicBezTo>
                  <a:pt x="38" y="17588"/>
                  <a:pt x="62" y="17683"/>
                  <a:pt x="73" y="17792"/>
                </a:cubicBezTo>
                <a:cubicBezTo>
                  <a:pt x="126" y="18295"/>
                  <a:pt x="342" y="18949"/>
                  <a:pt x="613" y="19423"/>
                </a:cubicBezTo>
                <a:cubicBezTo>
                  <a:pt x="1241" y="20521"/>
                  <a:pt x="2375" y="21298"/>
                  <a:pt x="3628" y="21493"/>
                </a:cubicBezTo>
                <a:cubicBezTo>
                  <a:pt x="3806" y="21521"/>
                  <a:pt x="3973" y="21557"/>
                  <a:pt x="3999" y="21572"/>
                </a:cubicBezTo>
                <a:cubicBezTo>
                  <a:pt x="4024" y="21585"/>
                  <a:pt x="7490" y="21597"/>
                  <a:pt x="11734" y="21600"/>
                </a:cubicBezTo>
                <a:cubicBezTo>
                  <a:pt x="15018" y="21596"/>
                  <a:pt x="17667" y="21589"/>
                  <a:pt x="17674" y="21578"/>
                </a:cubicBezTo>
                <a:cubicBezTo>
                  <a:pt x="17683" y="21562"/>
                  <a:pt x="17779" y="21538"/>
                  <a:pt x="17882" y="21527"/>
                </a:cubicBezTo>
                <a:cubicBezTo>
                  <a:pt x="18249" y="21488"/>
                  <a:pt x="18726" y="21341"/>
                  <a:pt x="19164" y="21133"/>
                </a:cubicBezTo>
                <a:cubicBezTo>
                  <a:pt x="19753" y="20854"/>
                  <a:pt x="20435" y="20276"/>
                  <a:pt x="20790" y="19755"/>
                </a:cubicBezTo>
                <a:cubicBezTo>
                  <a:pt x="20987" y="19466"/>
                  <a:pt x="21240" y="18963"/>
                  <a:pt x="21341" y="18664"/>
                </a:cubicBezTo>
                <a:cubicBezTo>
                  <a:pt x="21424" y="18419"/>
                  <a:pt x="21538" y="17915"/>
                  <a:pt x="21538" y="17786"/>
                </a:cubicBezTo>
                <a:cubicBezTo>
                  <a:pt x="21538" y="17737"/>
                  <a:pt x="21554" y="17690"/>
                  <a:pt x="21572" y="17679"/>
                </a:cubicBezTo>
                <a:cubicBezTo>
                  <a:pt x="21590" y="17668"/>
                  <a:pt x="21597" y="15063"/>
                  <a:pt x="21600" y="10839"/>
                </a:cubicBezTo>
                <a:cubicBezTo>
                  <a:pt x="21597" y="6885"/>
                  <a:pt x="21586" y="3909"/>
                  <a:pt x="21572" y="3881"/>
                </a:cubicBezTo>
                <a:cubicBezTo>
                  <a:pt x="21556" y="3850"/>
                  <a:pt x="21523" y="3684"/>
                  <a:pt x="21493" y="3516"/>
                </a:cubicBezTo>
                <a:cubicBezTo>
                  <a:pt x="21286" y="2340"/>
                  <a:pt x="20539" y="1276"/>
                  <a:pt x="19485" y="636"/>
                </a:cubicBezTo>
                <a:cubicBezTo>
                  <a:pt x="19054" y="374"/>
                  <a:pt x="18338" y="121"/>
                  <a:pt x="17882" y="73"/>
                </a:cubicBezTo>
                <a:cubicBezTo>
                  <a:pt x="17779" y="62"/>
                  <a:pt x="17683" y="38"/>
                  <a:pt x="17674" y="22"/>
                </a:cubicBezTo>
                <a:cubicBezTo>
                  <a:pt x="17666" y="10"/>
                  <a:pt x="14569" y="3"/>
                  <a:pt x="10749" y="0"/>
                </a:cubicBezTo>
                <a:close/>
              </a:path>
            </a:pathLst>
          </a:custGeom>
          <a:ln w="12700">
            <a:miter lim="400000"/>
          </a:ln>
        </p:spPr>
      </p:pic>
      <p:pic>
        <p:nvPicPr>
          <p:cNvPr id="249" name="касперский лого.png" descr="касперский лого.png"/>
          <p:cNvPicPr>
            <a:picLocks noChangeAspect="1"/>
          </p:cNvPicPr>
          <p:nvPr/>
        </p:nvPicPr>
        <p:blipFill>
          <a:blip r:embed="rId9">
            <a:extLst/>
          </a:blip>
          <a:stretch>
            <a:fillRect/>
          </a:stretch>
        </p:blipFill>
        <p:spPr>
          <a:xfrm>
            <a:off x="13110947" y="8143245"/>
            <a:ext cx="1721720" cy="1721721"/>
          </a:xfrm>
          <a:prstGeom prst="rect">
            <a:avLst/>
          </a:prstGeom>
          <a:ln w="12700">
            <a:miter lim="400000"/>
          </a:ln>
        </p:spPr>
      </p:pic>
      <p:pic>
        <p:nvPicPr>
          <p:cNvPr id="250" name="ozon logo.png" descr="ozon logo.png"/>
          <p:cNvPicPr>
            <a:picLocks noChangeAspect="1"/>
          </p:cNvPicPr>
          <p:nvPr/>
        </p:nvPicPr>
        <p:blipFill>
          <a:blip r:embed="rId10">
            <a:extLst/>
          </a:blip>
          <a:srcRect l="36467" t="25155" r="36467" b="25155"/>
          <a:stretch>
            <a:fillRect/>
          </a:stretch>
        </p:blipFill>
        <p:spPr>
          <a:xfrm>
            <a:off x="11458376" y="3157835"/>
            <a:ext cx="1548704" cy="1524001"/>
          </a:xfrm>
          <a:prstGeom prst="rect">
            <a:avLst/>
          </a:prstGeom>
          <a:ln w="12700">
            <a:miter lim="400000"/>
          </a:ln>
        </p:spPr>
      </p:pic>
      <p:pic>
        <p:nvPicPr>
          <p:cNvPr id="251" name="альфа банк лого.png" descr="альфа банк лого.png"/>
          <p:cNvPicPr>
            <a:picLocks noChangeAspect="1"/>
          </p:cNvPicPr>
          <p:nvPr/>
        </p:nvPicPr>
        <p:blipFill>
          <a:blip r:embed="rId11">
            <a:extLst/>
          </a:blip>
          <a:srcRect l="32412" t="16618" r="32415" b="16569"/>
          <a:stretch>
            <a:fillRect/>
          </a:stretch>
        </p:blipFill>
        <p:spPr>
          <a:xfrm>
            <a:off x="14837780" y="2327915"/>
            <a:ext cx="1527176" cy="1524161"/>
          </a:xfrm>
          <a:custGeom>
            <a:avLst/>
            <a:gdLst/>
            <a:ahLst/>
            <a:cxnLst>
              <a:cxn ang="0">
                <a:pos x="wd2" y="hd2"/>
              </a:cxn>
              <a:cxn ang="5400000">
                <a:pos x="wd2" y="hd2"/>
              </a:cxn>
              <a:cxn ang="10800000">
                <a:pos x="wd2" y="hd2"/>
              </a:cxn>
              <a:cxn ang="16200000">
                <a:pos x="wd2" y="hd2"/>
              </a:cxn>
            </a:cxnLst>
            <a:rect l="0" t="0" r="r" b="b"/>
            <a:pathLst>
              <a:path w="21600" h="21595" fill="norm" stroke="1" extrusionOk="0">
                <a:moveTo>
                  <a:pt x="10800" y="0"/>
                </a:moveTo>
                <a:cubicBezTo>
                  <a:pt x="4170" y="0"/>
                  <a:pt x="3747" y="8"/>
                  <a:pt x="3244" y="180"/>
                </a:cubicBezTo>
                <a:cubicBezTo>
                  <a:pt x="1701" y="709"/>
                  <a:pt x="769" y="1624"/>
                  <a:pt x="225" y="3143"/>
                </a:cubicBezTo>
                <a:lnTo>
                  <a:pt x="0" y="3773"/>
                </a:lnTo>
                <a:lnTo>
                  <a:pt x="0" y="10791"/>
                </a:lnTo>
                <a:lnTo>
                  <a:pt x="0" y="17802"/>
                </a:lnTo>
                <a:lnTo>
                  <a:pt x="225" y="18432"/>
                </a:lnTo>
                <a:cubicBezTo>
                  <a:pt x="840" y="20150"/>
                  <a:pt x="2141" y="21253"/>
                  <a:pt x="3924" y="21564"/>
                </a:cubicBezTo>
                <a:cubicBezTo>
                  <a:pt x="4057" y="21587"/>
                  <a:pt x="7259" y="21600"/>
                  <a:pt x="11041" y="21592"/>
                </a:cubicBezTo>
                <a:cubicBezTo>
                  <a:pt x="17805" y="21579"/>
                  <a:pt x="17930" y="21576"/>
                  <a:pt x="18462" y="21373"/>
                </a:cubicBezTo>
                <a:cubicBezTo>
                  <a:pt x="19294" y="21057"/>
                  <a:pt x="19608" y="20872"/>
                  <a:pt x="20112" y="20400"/>
                </a:cubicBezTo>
                <a:cubicBezTo>
                  <a:pt x="20694" y="19857"/>
                  <a:pt x="21085" y="19243"/>
                  <a:pt x="21375" y="18432"/>
                </a:cubicBezTo>
                <a:lnTo>
                  <a:pt x="21600" y="17802"/>
                </a:lnTo>
                <a:lnTo>
                  <a:pt x="21600" y="10791"/>
                </a:lnTo>
                <a:lnTo>
                  <a:pt x="21600" y="3773"/>
                </a:lnTo>
                <a:lnTo>
                  <a:pt x="21375" y="3143"/>
                </a:lnTo>
                <a:cubicBezTo>
                  <a:pt x="20831" y="1624"/>
                  <a:pt x="19899" y="709"/>
                  <a:pt x="18356" y="180"/>
                </a:cubicBezTo>
                <a:cubicBezTo>
                  <a:pt x="17853" y="8"/>
                  <a:pt x="17430" y="0"/>
                  <a:pt x="10800" y="0"/>
                </a:cubicBezTo>
                <a:close/>
              </a:path>
            </a:pathLst>
          </a:custGeom>
          <a:ln w="12700">
            <a:miter lim="400000"/>
          </a:ln>
        </p:spPr>
      </p:pic>
      <p:pic>
        <p:nvPicPr>
          <p:cNvPr id="252" name="ЗЯ лого.jpg" descr="ЗЯ лого.jpg"/>
          <p:cNvPicPr>
            <a:picLocks noChangeAspect="1"/>
          </p:cNvPicPr>
          <p:nvPr/>
        </p:nvPicPr>
        <p:blipFill>
          <a:blip r:embed="rId12">
            <a:extLst/>
          </a:blip>
          <a:srcRect l="631" t="611" r="603" b="654"/>
          <a:stretch>
            <a:fillRect/>
          </a:stretch>
        </p:blipFill>
        <p:spPr>
          <a:xfrm>
            <a:off x="9705234" y="10423509"/>
            <a:ext cx="1524624" cy="1524136"/>
          </a:xfrm>
          <a:custGeom>
            <a:avLst/>
            <a:gdLst/>
            <a:ahLst/>
            <a:cxnLst>
              <a:cxn ang="0">
                <a:pos x="wd2" y="hd2"/>
              </a:cxn>
              <a:cxn ang="5400000">
                <a:pos x="wd2" y="hd2"/>
              </a:cxn>
              <a:cxn ang="10800000">
                <a:pos x="wd2" y="hd2"/>
              </a:cxn>
              <a:cxn ang="16200000">
                <a:pos x="wd2" y="hd2"/>
              </a:cxn>
            </a:cxnLst>
            <a:rect l="0" t="0" r="r" b="b"/>
            <a:pathLst>
              <a:path w="21584" h="21595" fill="norm" stroke="1" extrusionOk="0">
                <a:moveTo>
                  <a:pt x="6127" y="1"/>
                </a:moveTo>
                <a:cubicBezTo>
                  <a:pt x="5034" y="5"/>
                  <a:pt x="4479" y="16"/>
                  <a:pt x="4351" y="29"/>
                </a:cubicBezTo>
                <a:cubicBezTo>
                  <a:pt x="3819" y="83"/>
                  <a:pt x="3105" y="251"/>
                  <a:pt x="2750" y="406"/>
                </a:cubicBezTo>
                <a:cubicBezTo>
                  <a:pt x="2378" y="567"/>
                  <a:pt x="2259" y="626"/>
                  <a:pt x="2059" y="743"/>
                </a:cubicBezTo>
                <a:cubicBezTo>
                  <a:pt x="832" y="1460"/>
                  <a:pt x="143" y="2638"/>
                  <a:pt x="25" y="4218"/>
                </a:cubicBezTo>
                <a:cubicBezTo>
                  <a:pt x="1" y="4536"/>
                  <a:pt x="-5" y="6733"/>
                  <a:pt x="3" y="11045"/>
                </a:cubicBezTo>
                <a:lnTo>
                  <a:pt x="14" y="17405"/>
                </a:lnTo>
                <a:lnTo>
                  <a:pt x="98" y="17815"/>
                </a:lnTo>
                <a:cubicBezTo>
                  <a:pt x="202" y="18288"/>
                  <a:pt x="351" y="18747"/>
                  <a:pt x="503" y="19081"/>
                </a:cubicBezTo>
                <a:cubicBezTo>
                  <a:pt x="1172" y="20556"/>
                  <a:pt x="2401" y="21414"/>
                  <a:pt x="4076" y="21572"/>
                </a:cubicBezTo>
                <a:cubicBezTo>
                  <a:pt x="4249" y="21588"/>
                  <a:pt x="7265" y="21597"/>
                  <a:pt x="10886" y="21594"/>
                </a:cubicBezTo>
                <a:lnTo>
                  <a:pt x="17386" y="21588"/>
                </a:lnTo>
                <a:lnTo>
                  <a:pt x="17797" y="21498"/>
                </a:lnTo>
                <a:cubicBezTo>
                  <a:pt x="18792" y="21279"/>
                  <a:pt x="19557" y="20919"/>
                  <a:pt x="20168" y="20391"/>
                </a:cubicBezTo>
                <a:cubicBezTo>
                  <a:pt x="20974" y="19692"/>
                  <a:pt x="21449" y="18682"/>
                  <a:pt x="21550" y="17439"/>
                </a:cubicBezTo>
                <a:cubicBezTo>
                  <a:pt x="21595" y="16882"/>
                  <a:pt x="21595" y="4743"/>
                  <a:pt x="21550" y="4314"/>
                </a:cubicBezTo>
                <a:cubicBezTo>
                  <a:pt x="21478" y="3634"/>
                  <a:pt x="21244" y="2831"/>
                  <a:pt x="20943" y="2256"/>
                </a:cubicBezTo>
                <a:cubicBezTo>
                  <a:pt x="20595" y="1589"/>
                  <a:pt x="20123" y="1070"/>
                  <a:pt x="19538" y="698"/>
                </a:cubicBezTo>
                <a:lnTo>
                  <a:pt x="19510" y="698"/>
                </a:lnTo>
                <a:lnTo>
                  <a:pt x="19510" y="681"/>
                </a:lnTo>
                <a:cubicBezTo>
                  <a:pt x="19187" y="480"/>
                  <a:pt x="18826" y="320"/>
                  <a:pt x="18432" y="209"/>
                </a:cubicBezTo>
                <a:cubicBezTo>
                  <a:pt x="17697" y="2"/>
                  <a:pt x="18215" y="20"/>
                  <a:pt x="11150" y="7"/>
                </a:cubicBezTo>
                <a:cubicBezTo>
                  <a:pt x="8856" y="2"/>
                  <a:pt x="7220" y="-3"/>
                  <a:pt x="6127" y="1"/>
                </a:cubicBezTo>
                <a:close/>
              </a:path>
            </a:pathLst>
          </a:custGeom>
          <a:ln w="12700">
            <a:miter lim="400000"/>
          </a:ln>
        </p:spPr>
      </p:pic>
      <p:pic>
        <p:nvPicPr>
          <p:cNvPr id="253" name="ядро лого.jpg" descr="ядро лого.jpg"/>
          <p:cNvPicPr>
            <a:picLocks noChangeAspect="1"/>
          </p:cNvPicPr>
          <p:nvPr/>
        </p:nvPicPr>
        <p:blipFill>
          <a:blip r:embed="rId13">
            <a:extLst/>
          </a:blip>
          <a:srcRect l="15609" t="26210" r="15577" b="24195"/>
          <a:stretch>
            <a:fillRect/>
          </a:stretch>
        </p:blipFill>
        <p:spPr>
          <a:xfrm>
            <a:off x="19559734" y="7615953"/>
            <a:ext cx="2114605" cy="1524001"/>
          </a:xfrm>
          <a:custGeom>
            <a:avLst/>
            <a:gdLst/>
            <a:ahLst/>
            <a:cxnLst>
              <a:cxn ang="0">
                <a:pos x="wd2" y="hd2"/>
              </a:cxn>
              <a:cxn ang="5400000">
                <a:pos x="wd2" y="hd2"/>
              </a:cxn>
              <a:cxn ang="10800000">
                <a:pos x="wd2" y="hd2"/>
              </a:cxn>
              <a:cxn ang="16200000">
                <a:pos x="wd2" y="hd2"/>
              </a:cxn>
            </a:cxnLst>
            <a:rect l="0" t="0" r="r" b="b"/>
            <a:pathLst>
              <a:path w="21599" h="21582" fill="norm" stroke="1" extrusionOk="0">
                <a:moveTo>
                  <a:pt x="2217" y="0"/>
                </a:moveTo>
                <a:cubicBezTo>
                  <a:pt x="1140" y="0"/>
                  <a:pt x="357" y="21"/>
                  <a:pt x="142" y="45"/>
                </a:cubicBezTo>
                <a:cubicBezTo>
                  <a:pt x="53" y="65"/>
                  <a:pt x="6" y="85"/>
                  <a:pt x="0" y="118"/>
                </a:cubicBezTo>
                <a:cubicBezTo>
                  <a:pt x="23" y="203"/>
                  <a:pt x="434" y="1216"/>
                  <a:pt x="965" y="2490"/>
                </a:cubicBezTo>
                <a:cubicBezTo>
                  <a:pt x="1239" y="3147"/>
                  <a:pt x="1324" y="3353"/>
                  <a:pt x="1528" y="3844"/>
                </a:cubicBezTo>
                <a:cubicBezTo>
                  <a:pt x="1987" y="4924"/>
                  <a:pt x="2235" y="5455"/>
                  <a:pt x="2274" y="5373"/>
                </a:cubicBezTo>
                <a:lnTo>
                  <a:pt x="2307" y="5283"/>
                </a:lnTo>
                <a:cubicBezTo>
                  <a:pt x="2355" y="5153"/>
                  <a:pt x="2864" y="3924"/>
                  <a:pt x="3434" y="2557"/>
                </a:cubicBezTo>
                <a:cubicBezTo>
                  <a:pt x="3999" y="1200"/>
                  <a:pt x="4452" y="93"/>
                  <a:pt x="4459" y="56"/>
                </a:cubicBezTo>
                <a:cubicBezTo>
                  <a:pt x="4456" y="49"/>
                  <a:pt x="4424" y="41"/>
                  <a:pt x="4390" y="34"/>
                </a:cubicBezTo>
                <a:cubicBezTo>
                  <a:pt x="4282" y="15"/>
                  <a:pt x="3381" y="0"/>
                  <a:pt x="2217" y="0"/>
                </a:cubicBezTo>
                <a:close/>
                <a:moveTo>
                  <a:pt x="8286" y="0"/>
                </a:moveTo>
                <a:lnTo>
                  <a:pt x="6697" y="22"/>
                </a:lnTo>
                <a:lnTo>
                  <a:pt x="4820" y="45"/>
                </a:lnTo>
                <a:lnTo>
                  <a:pt x="3600" y="2939"/>
                </a:lnTo>
                <a:lnTo>
                  <a:pt x="2384" y="5834"/>
                </a:lnTo>
                <a:lnTo>
                  <a:pt x="2380" y="8222"/>
                </a:lnTo>
                <a:lnTo>
                  <a:pt x="2376" y="10617"/>
                </a:lnTo>
                <a:lnTo>
                  <a:pt x="4244" y="10617"/>
                </a:lnTo>
                <a:lnTo>
                  <a:pt x="6105" y="10617"/>
                </a:lnTo>
                <a:lnTo>
                  <a:pt x="6113" y="9819"/>
                </a:lnTo>
                <a:lnTo>
                  <a:pt x="6113" y="8267"/>
                </a:lnTo>
                <a:lnTo>
                  <a:pt x="6113" y="5918"/>
                </a:lnTo>
                <a:lnTo>
                  <a:pt x="6142" y="5845"/>
                </a:lnTo>
                <a:lnTo>
                  <a:pt x="6142" y="5834"/>
                </a:lnTo>
                <a:lnTo>
                  <a:pt x="6604" y="4727"/>
                </a:lnTo>
                <a:lnTo>
                  <a:pt x="6892" y="4035"/>
                </a:lnTo>
                <a:cubicBezTo>
                  <a:pt x="7321" y="2999"/>
                  <a:pt x="7875" y="1665"/>
                  <a:pt x="8124" y="1073"/>
                </a:cubicBezTo>
                <a:lnTo>
                  <a:pt x="8578" y="0"/>
                </a:lnTo>
                <a:lnTo>
                  <a:pt x="8286" y="0"/>
                </a:lnTo>
                <a:close/>
                <a:moveTo>
                  <a:pt x="10868" y="236"/>
                </a:moveTo>
                <a:lnTo>
                  <a:pt x="10791" y="422"/>
                </a:lnTo>
                <a:cubicBezTo>
                  <a:pt x="10683" y="674"/>
                  <a:pt x="10358" y="1454"/>
                  <a:pt x="9218" y="4193"/>
                </a:cubicBezTo>
                <a:cubicBezTo>
                  <a:pt x="8831" y="5124"/>
                  <a:pt x="8524" y="5912"/>
                  <a:pt x="8537" y="5946"/>
                </a:cubicBezTo>
                <a:cubicBezTo>
                  <a:pt x="8629" y="6179"/>
                  <a:pt x="10324" y="10262"/>
                  <a:pt x="10394" y="10420"/>
                </a:cubicBezTo>
                <a:lnTo>
                  <a:pt x="10479" y="10611"/>
                </a:lnTo>
                <a:lnTo>
                  <a:pt x="12871" y="10611"/>
                </a:lnTo>
                <a:lnTo>
                  <a:pt x="13256" y="10611"/>
                </a:lnTo>
                <a:cubicBezTo>
                  <a:pt x="14343" y="10607"/>
                  <a:pt x="15226" y="10592"/>
                  <a:pt x="15226" y="10572"/>
                </a:cubicBezTo>
                <a:cubicBezTo>
                  <a:pt x="15226" y="10548"/>
                  <a:pt x="14989" y="9968"/>
                  <a:pt x="14699" y="9279"/>
                </a:cubicBezTo>
                <a:cubicBezTo>
                  <a:pt x="14409" y="8591"/>
                  <a:pt x="13564" y="6568"/>
                  <a:pt x="12822" y="4783"/>
                </a:cubicBezTo>
                <a:cubicBezTo>
                  <a:pt x="12080" y="2997"/>
                  <a:pt x="11344" y="1232"/>
                  <a:pt x="11185" y="860"/>
                </a:cubicBezTo>
                <a:lnTo>
                  <a:pt x="11112" y="691"/>
                </a:lnTo>
                <a:cubicBezTo>
                  <a:pt x="10954" y="337"/>
                  <a:pt x="10895" y="234"/>
                  <a:pt x="10868" y="236"/>
                </a:cubicBezTo>
                <a:close/>
                <a:moveTo>
                  <a:pt x="8331" y="6373"/>
                </a:moveTo>
                <a:cubicBezTo>
                  <a:pt x="8273" y="6468"/>
                  <a:pt x="8079" y="6919"/>
                  <a:pt x="7329" y="8728"/>
                </a:cubicBezTo>
                <a:cubicBezTo>
                  <a:pt x="6930" y="9693"/>
                  <a:pt x="6591" y="10513"/>
                  <a:pt x="6575" y="10549"/>
                </a:cubicBezTo>
                <a:cubicBezTo>
                  <a:pt x="6560" y="10585"/>
                  <a:pt x="7337" y="10616"/>
                  <a:pt x="8302" y="10617"/>
                </a:cubicBezTo>
                <a:cubicBezTo>
                  <a:pt x="8321" y="10617"/>
                  <a:pt x="8332" y="10617"/>
                  <a:pt x="8351" y="10617"/>
                </a:cubicBezTo>
                <a:cubicBezTo>
                  <a:pt x="9860" y="10616"/>
                  <a:pt x="10108" y="10597"/>
                  <a:pt x="10078" y="10487"/>
                </a:cubicBezTo>
                <a:cubicBezTo>
                  <a:pt x="10054" y="10402"/>
                  <a:pt x="9214" y="8373"/>
                  <a:pt x="8748" y="7261"/>
                </a:cubicBezTo>
                <a:cubicBezTo>
                  <a:pt x="8524" y="6748"/>
                  <a:pt x="8353" y="6375"/>
                  <a:pt x="8331" y="6373"/>
                </a:cubicBezTo>
                <a:close/>
                <a:moveTo>
                  <a:pt x="2376" y="10965"/>
                </a:moveTo>
                <a:lnTo>
                  <a:pt x="2376" y="16276"/>
                </a:lnTo>
                <a:lnTo>
                  <a:pt x="2376" y="21582"/>
                </a:lnTo>
                <a:lnTo>
                  <a:pt x="6109" y="21582"/>
                </a:lnTo>
                <a:lnTo>
                  <a:pt x="6125" y="16276"/>
                </a:lnTo>
                <a:lnTo>
                  <a:pt x="6142" y="10965"/>
                </a:lnTo>
                <a:lnTo>
                  <a:pt x="4277" y="10965"/>
                </a:lnTo>
                <a:lnTo>
                  <a:pt x="4261" y="10965"/>
                </a:lnTo>
                <a:lnTo>
                  <a:pt x="2376" y="10965"/>
                </a:lnTo>
                <a:close/>
                <a:moveTo>
                  <a:pt x="6543" y="10971"/>
                </a:moveTo>
                <a:cubicBezTo>
                  <a:pt x="6431" y="10984"/>
                  <a:pt x="6429" y="11237"/>
                  <a:pt x="6429" y="16276"/>
                </a:cubicBezTo>
                <a:lnTo>
                  <a:pt x="6429" y="16282"/>
                </a:lnTo>
                <a:lnTo>
                  <a:pt x="6429" y="21582"/>
                </a:lnTo>
                <a:lnTo>
                  <a:pt x="6652" y="21582"/>
                </a:lnTo>
                <a:lnTo>
                  <a:pt x="6863" y="21559"/>
                </a:lnTo>
                <a:cubicBezTo>
                  <a:pt x="7103" y="21532"/>
                  <a:pt x="7338" y="21459"/>
                  <a:pt x="7569" y="21357"/>
                </a:cubicBezTo>
                <a:cubicBezTo>
                  <a:pt x="7621" y="21333"/>
                  <a:pt x="7673" y="21313"/>
                  <a:pt x="7727" y="21284"/>
                </a:cubicBezTo>
                <a:cubicBezTo>
                  <a:pt x="7759" y="21268"/>
                  <a:pt x="7792" y="21251"/>
                  <a:pt x="7824" y="21233"/>
                </a:cubicBezTo>
                <a:cubicBezTo>
                  <a:pt x="7923" y="21177"/>
                  <a:pt x="8021" y="21112"/>
                  <a:pt x="8124" y="21042"/>
                </a:cubicBezTo>
                <a:cubicBezTo>
                  <a:pt x="8131" y="21037"/>
                  <a:pt x="8141" y="21030"/>
                  <a:pt x="8148" y="21025"/>
                </a:cubicBezTo>
                <a:cubicBezTo>
                  <a:pt x="8229" y="20967"/>
                  <a:pt x="8306" y="20907"/>
                  <a:pt x="8383" y="20840"/>
                </a:cubicBezTo>
                <a:cubicBezTo>
                  <a:pt x="9038" y="20275"/>
                  <a:pt x="9582" y="19416"/>
                  <a:pt x="9912" y="18401"/>
                </a:cubicBezTo>
                <a:cubicBezTo>
                  <a:pt x="10055" y="17916"/>
                  <a:pt x="10148" y="17392"/>
                  <a:pt x="10187" y="16838"/>
                </a:cubicBezTo>
                <a:cubicBezTo>
                  <a:pt x="10220" y="16236"/>
                  <a:pt x="10209" y="15575"/>
                  <a:pt x="10135" y="15135"/>
                </a:cubicBezTo>
                <a:cubicBezTo>
                  <a:pt x="10088" y="14862"/>
                  <a:pt x="10029" y="14596"/>
                  <a:pt x="9956" y="14343"/>
                </a:cubicBezTo>
                <a:cubicBezTo>
                  <a:pt x="9955" y="14338"/>
                  <a:pt x="9950" y="14332"/>
                  <a:pt x="9948" y="14326"/>
                </a:cubicBezTo>
                <a:cubicBezTo>
                  <a:pt x="9941" y="14302"/>
                  <a:pt x="9935" y="14283"/>
                  <a:pt x="9928" y="14259"/>
                </a:cubicBezTo>
                <a:cubicBezTo>
                  <a:pt x="9513" y="12894"/>
                  <a:pt x="8718" y="11851"/>
                  <a:pt x="7706" y="11330"/>
                </a:cubicBezTo>
                <a:cubicBezTo>
                  <a:pt x="7578" y="11270"/>
                  <a:pt x="7446" y="11207"/>
                  <a:pt x="7313" y="11156"/>
                </a:cubicBezTo>
                <a:cubicBezTo>
                  <a:pt x="7223" y="11122"/>
                  <a:pt x="7139" y="11104"/>
                  <a:pt x="7054" y="11078"/>
                </a:cubicBezTo>
                <a:cubicBezTo>
                  <a:pt x="6957" y="11051"/>
                  <a:pt x="6861" y="11028"/>
                  <a:pt x="6762" y="11010"/>
                </a:cubicBezTo>
                <a:lnTo>
                  <a:pt x="6543" y="10971"/>
                </a:lnTo>
                <a:close/>
                <a:moveTo>
                  <a:pt x="11630" y="10982"/>
                </a:moveTo>
                <a:cubicBezTo>
                  <a:pt x="11592" y="10983"/>
                  <a:pt x="11567" y="10987"/>
                  <a:pt x="11525" y="10988"/>
                </a:cubicBezTo>
                <a:lnTo>
                  <a:pt x="10629" y="11010"/>
                </a:lnTo>
                <a:lnTo>
                  <a:pt x="11132" y="12207"/>
                </a:lnTo>
                <a:cubicBezTo>
                  <a:pt x="11422" y="12900"/>
                  <a:pt x="11894" y="14030"/>
                  <a:pt x="12182" y="14720"/>
                </a:cubicBezTo>
                <a:cubicBezTo>
                  <a:pt x="12769" y="16124"/>
                  <a:pt x="12734" y="16095"/>
                  <a:pt x="13244" y="15591"/>
                </a:cubicBezTo>
                <a:cubicBezTo>
                  <a:pt x="13735" y="15104"/>
                  <a:pt x="13957" y="14452"/>
                  <a:pt x="13957" y="13494"/>
                </a:cubicBezTo>
                <a:cubicBezTo>
                  <a:pt x="13957" y="12996"/>
                  <a:pt x="13872" y="12551"/>
                  <a:pt x="13706" y="12174"/>
                </a:cubicBezTo>
                <a:cubicBezTo>
                  <a:pt x="13696" y="12151"/>
                  <a:pt x="13684" y="12128"/>
                  <a:pt x="13674" y="12106"/>
                </a:cubicBezTo>
                <a:cubicBezTo>
                  <a:pt x="13649" y="12054"/>
                  <a:pt x="13621" y="12004"/>
                  <a:pt x="13593" y="11954"/>
                </a:cubicBezTo>
                <a:cubicBezTo>
                  <a:pt x="13563" y="11903"/>
                  <a:pt x="13536" y="11851"/>
                  <a:pt x="13503" y="11803"/>
                </a:cubicBezTo>
                <a:cubicBezTo>
                  <a:pt x="13484" y="11774"/>
                  <a:pt x="13463" y="11746"/>
                  <a:pt x="13443" y="11718"/>
                </a:cubicBezTo>
                <a:cubicBezTo>
                  <a:pt x="13397" y="11657"/>
                  <a:pt x="13348" y="11599"/>
                  <a:pt x="13297" y="11544"/>
                </a:cubicBezTo>
                <a:cubicBezTo>
                  <a:pt x="13281" y="11527"/>
                  <a:pt x="13264" y="11510"/>
                  <a:pt x="13248" y="11493"/>
                </a:cubicBezTo>
                <a:cubicBezTo>
                  <a:pt x="13185" y="11431"/>
                  <a:pt x="13119" y="11372"/>
                  <a:pt x="13049" y="11319"/>
                </a:cubicBezTo>
                <a:cubicBezTo>
                  <a:pt x="13042" y="11314"/>
                  <a:pt x="13036" y="11308"/>
                  <a:pt x="13029" y="11302"/>
                </a:cubicBezTo>
                <a:cubicBezTo>
                  <a:pt x="12948" y="11242"/>
                  <a:pt x="12861" y="11187"/>
                  <a:pt x="12770" y="11139"/>
                </a:cubicBezTo>
                <a:cubicBezTo>
                  <a:pt x="12733" y="11120"/>
                  <a:pt x="12699" y="11110"/>
                  <a:pt x="12664" y="11094"/>
                </a:cubicBezTo>
                <a:cubicBezTo>
                  <a:pt x="12472" y="11029"/>
                  <a:pt x="12201" y="11002"/>
                  <a:pt x="11630" y="10982"/>
                </a:cubicBezTo>
                <a:close/>
                <a:moveTo>
                  <a:pt x="17813" y="11016"/>
                </a:moveTo>
                <a:cubicBezTo>
                  <a:pt x="17056" y="11014"/>
                  <a:pt x="16293" y="11325"/>
                  <a:pt x="15619" y="11960"/>
                </a:cubicBezTo>
                <a:cubicBezTo>
                  <a:pt x="15489" y="12083"/>
                  <a:pt x="15367" y="12220"/>
                  <a:pt x="15251" y="12359"/>
                </a:cubicBezTo>
                <a:cubicBezTo>
                  <a:pt x="15236" y="12378"/>
                  <a:pt x="15217" y="12396"/>
                  <a:pt x="15202" y="12415"/>
                </a:cubicBezTo>
                <a:cubicBezTo>
                  <a:pt x="15099" y="12543"/>
                  <a:pt x="15005" y="12675"/>
                  <a:pt x="14914" y="12814"/>
                </a:cubicBezTo>
                <a:cubicBezTo>
                  <a:pt x="14899" y="12838"/>
                  <a:pt x="14880" y="12863"/>
                  <a:pt x="14865" y="12887"/>
                </a:cubicBezTo>
                <a:cubicBezTo>
                  <a:pt x="14764" y="13048"/>
                  <a:pt x="14670" y="13213"/>
                  <a:pt x="14586" y="13388"/>
                </a:cubicBezTo>
                <a:cubicBezTo>
                  <a:pt x="14585" y="13389"/>
                  <a:pt x="14586" y="13392"/>
                  <a:pt x="14586" y="13393"/>
                </a:cubicBezTo>
                <a:cubicBezTo>
                  <a:pt x="14328" y="13928"/>
                  <a:pt x="14150" y="14529"/>
                  <a:pt x="14055" y="15169"/>
                </a:cubicBezTo>
                <a:cubicBezTo>
                  <a:pt x="14049" y="15213"/>
                  <a:pt x="14044" y="15254"/>
                  <a:pt x="14038" y="15298"/>
                </a:cubicBezTo>
                <a:cubicBezTo>
                  <a:pt x="14022" y="15429"/>
                  <a:pt x="14008" y="15564"/>
                  <a:pt x="13998" y="15697"/>
                </a:cubicBezTo>
                <a:cubicBezTo>
                  <a:pt x="13991" y="15791"/>
                  <a:pt x="13986" y="15882"/>
                  <a:pt x="13982" y="15978"/>
                </a:cubicBezTo>
                <a:cubicBezTo>
                  <a:pt x="13975" y="16176"/>
                  <a:pt x="13970" y="16377"/>
                  <a:pt x="13978" y="16580"/>
                </a:cubicBezTo>
                <a:cubicBezTo>
                  <a:pt x="13978" y="16583"/>
                  <a:pt x="13982" y="16588"/>
                  <a:pt x="13982" y="16591"/>
                </a:cubicBezTo>
                <a:cubicBezTo>
                  <a:pt x="14080" y="18939"/>
                  <a:pt x="15115" y="20736"/>
                  <a:pt x="16775" y="21425"/>
                </a:cubicBezTo>
                <a:cubicBezTo>
                  <a:pt x="16903" y="21478"/>
                  <a:pt x="17061" y="21512"/>
                  <a:pt x="17229" y="21537"/>
                </a:cubicBezTo>
                <a:cubicBezTo>
                  <a:pt x="17289" y="21545"/>
                  <a:pt x="17356" y="21548"/>
                  <a:pt x="17419" y="21554"/>
                </a:cubicBezTo>
                <a:cubicBezTo>
                  <a:pt x="17982" y="21600"/>
                  <a:pt x="18644" y="21510"/>
                  <a:pt x="19077" y="21295"/>
                </a:cubicBezTo>
                <a:cubicBezTo>
                  <a:pt x="20557" y="20562"/>
                  <a:pt x="21443" y="18749"/>
                  <a:pt x="21583" y="16816"/>
                </a:cubicBezTo>
                <a:cubicBezTo>
                  <a:pt x="21595" y="16646"/>
                  <a:pt x="21598" y="16475"/>
                  <a:pt x="21599" y="16304"/>
                </a:cubicBezTo>
                <a:cubicBezTo>
                  <a:pt x="21599" y="16243"/>
                  <a:pt x="21600" y="16180"/>
                  <a:pt x="21599" y="16119"/>
                </a:cubicBezTo>
                <a:cubicBezTo>
                  <a:pt x="21572" y="14841"/>
                  <a:pt x="21218" y="13563"/>
                  <a:pt x="20488" y="12556"/>
                </a:cubicBezTo>
                <a:cubicBezTo>
                  <a:pt x="20462" y="12520"/>
                  <a:pt x="20436" y="12494"/>
                  <a:pt x="20411" y="12460"/>
                </a:cubicBezTo>
                <a:cubicBezTo>
                  <a:pt x="20018" y="11945"/>
                  <a:pt x="19569" y="11564"/>
                  <a:pt x="19085" y="11325"/>
                </a:cubicBezTo>
                <a:cubicBezTo>
                  <a:pt x="19003" y="11284"/>
                  <a:pt x="18918" y="11251"/>
                  <a:pt x="18834" y="11218"/>
                </a:cubicBezTo>
                <a:cubicBezTo>
                  <a:pt x="18791" y="11201"/>
                  <a:pt x="18748" y="11183"/>
                  <a:pt x="18704" y="11168"/>
                </a:cubicBezTo>
                <a:cubicBezTo>
                  <a:pt x="18413" y="11070"/>
                  <a:pt x="18113" y="11016"/>
                  <a:pt x="17813" y="11016"/>
                </a:cubicBezTo>
                <a:close/>
                <a:moveTo>
                  <a:pt x="10597" y="11724"/>
                </a:moveTo>
                <a:cubicBezTo>
                  <a:pt x="10590" y="11717"/>
                  <a:pt x="10583" y="11838"/>
                  <a:pt x="10576" y="12011"/>
                </a:cubicBezTo>
                <a:cubicBezTo>
                  <a:pt x="10576" y="12037"/>
                  <a:pt x="10577" y="12025"/>
                  <a:pt x="10576" y="12056"/>
                </a:cubicBezTo>
                <a:cubicBezTo>
                  <a:pt x="10574" y="12149"/>
                  <a:pt x="10571" y="12336"/>
                  <a:pt x="10568" y="12466"/>
                </a:cubicBezTo>
                <a:cubicBezTo>
                  <a:pt x="10565" y="12667"/>
                  <a:pt x="10559" y="12836"/>
                  <a:pt x="10556" y="13112"/>
                </a:cubicBezTo>
                <a:cubicBezTo>
                  <a:pt x="10546" y="13996"/>
                  <a:pt x="10544" y="15231"/>
                  <a:pt x="10544" y="16608"/>
                </a:cubicBezTo>
                <a:lnTo>
                  <a:pt x="10544" y="21582"/>
                </a:lnTo>
                <a:lnTo>
                  <a:pt x="14715" y="21582"/>
                </a:lnTo>
                <a:lnTo>
                  <a:pt x="14282" y="20553"/>
                </a:lnTo>
                <a:cubicBezTo>
                  <a:pt x="13506" y="18704"/>
                  <a:pt x="12701" y="16759"/>
                  <a:pt x="11667" y="14259"/>
                </a:cubicBezTo>
                <a:cubicBezTo>
                  <a:pt x="11110" y="12910"/>
                  <a:pt x="10628" y="11774"/>
                  <a:pt x="10597" y="11724"/>
                </a:cubicBezTo>
                <a:close/>
              </a:path>
            </a:pathLst>
          </a:custGeom>
          <a:ln w="12700">
            <a:miter lim="400000"/>
          </a:ln>
        </p:spPr>
      </p:pic>
      <p:pic>
        <p:nvPicPr>
          <p:cNvPr id="254" name="точка лого.png" descr="точка лого.png"/>
          <p:cNvPicPr>
            <a:picLocks noChangeAspect="1"/>
          </p:cNvPicPr>
          <p:nvPr/>
        </p:nvPicPr>
        <p:blipFill>
          <a:blip r:embed="rId14">
            <a:extLst/>
          </a:blip>
          <a:stretch>
            <a:fillRect/>
          </a:stretch>
        </p:blipFill>
        <p:spPr>
          <a:xfrm>
            <a:off x="1223773" y="10423576"/>
            <a:ext cx="1524001" cy="1524001"/>
          </a:xfrm>
          <a:prstGeom prst="rect">
            <a:avLst/>
          </a:prstGeom>
          <a:ln w="12700">
            <a:miter lim="400000"/>
          </a:ln>
        </p:spPr>
      </p:pic>
      <p:pic>
        <p:nvPicPr>
          <p:cNvPr id="255" name="тензор лого.jpg" descr="тензор лого.jpg"/>
          <p:cNvPicPr>
            <a:picLocks noChangeAspect="1"/>
          </p:cNvPicPr>
          <p:nvPr/>
        </p:nvPicPr>
        <p:blipFill>
          <a:blip r:embed="rId15">
            <a:extLst/>
          </a:blip>
          <a:srcRect l="5781" t="15484" r="6541" b="8510"/>
          <a:stretch>
            <a:fillRect/>
          </a:stretch>
        </p:blipFill>
        <p:spPr>
          <a:xfrm>
            <a:off x="19979492" y="4501140"/>
            <a:ext cx="1758215" cy="1524152"/>
          </a:xfrm>
          <a:custGeom>
            <a:avLst/>
            <a:gdLst/>
            <a:ahLst/>
            <a:cxnLst>
              <a:cxn ang="0">
                <a:pos x="wd2" y="hd2"/>
              </a:cxn>
              <a:cxn ang="5400000">
                <a:pos x="wd2" y="hd2"/>
              </a:cxn>
              <a:cxn ang="10800000">
                <a:pos x="wd2" y="hd2"/>
              </a:cxn>
              <a:cxn ang="16200000">
                <a:pos x="wd2" y="hd2"/>
              </a:cxn>
            </a:cxnLst>
            <a:rect l="0" t="0" r="r" b="b"/>
            <a:pathLst>
              <a:path w="21597" h="21595" fill="norm" stroke="1" extrusionOk="0">
                <a:moveTo>
                  <a:pt x="2491" y="0"/>
                </a:moveTo>
                <a:lnTo>
                  <a:pt x="2189" y="607"/>
                </a:lnTo>
                <a:cubicBezTo>
                  <a:pt x="2023" y="941"/>
                  <a:pt x="1725" y="1527"/>
                  <a:pt x="1531" y="1912"/>
                </a:cubicBezTo>
                <a:cubicBezTo>
                  <a:pt x="1337" y="2297"/>
                  <a:pt x="1149" y="2674"/>
                  <a:pt x="1116" y="2744"/>
                </a:cubicBezTo>
                <a:cubicBezTo>
                  <a:pt x="1084" y="2814"/>
                  <a:pt x="823" y="3346"/>
                  <a:pt x="531" y="3931"/>
                </a:cubicBezTo>
                <a:lnTo>
                  <a:pt x="0" y="4999"/>
                </a:lnTo>
                <a:lnTo>
                  <a:pt x="98" y="5190"/>
                </a:lnTo>
                <a:cubicBezTo>
                  <a:pt x="151" y="5297"/>
                  <a:pt x="263" y="5521"/>
                  <a:pt x="346" y="5685"/>
                </a:cubicBezTo>
                <a:cubicBezTo>
                  <a:pt x="502" y="5992"/>
                  <a:pt x="633" y="6260"/>
                  <a:pt x="731" y="6461"/>
                </a:cubicBezTo>
                <a:cubicBezTo>
                  <a:pt x="762" y="6524"/>
                  <a:pt x="925" y="6855"/>
                  <a:pt x="1092" y="7192"/>
                </a:cubicBezTo>
                <a:cubicBezTo>
                  <a:pt x="1259" y="7529"/>
                  <a:pt x="1399" y="7808"/>
                  <a:pt x="1399" y="7816"/>
                </a:cubicBezTo>
                <a:cubicBezTo>
                  <a:pt x="1399" y="7825"/>
                  <a:pt x="1476" y="7978"/>
                  <a:pt x="1575" y="8154"/>
                </a:cubicBezTo>
                <a:cubicBezTo>
                  <a:pt x="1673" y="8329"/>
                  <a:pt x="1755" y="8483"/>
                  <a:pt x="1755" y="8497"/>
                </a:cubicBezTo>
                <a:cubicBezTo>
                  <a:pt x="1755" y="8510"/>
                  <a:pt x="1933" y="8877"/>
                  <a:pt x="2155" y="9312"/>
                </a:cubicBezTo>
                <a:cubicBezTo>
                  <a:pt x="2376" y="9747"/>
                  <a:pt x="2607" y="10199"/>
                  <a:pt x="2662" y="10313"/>
                </a:cubicBezTo>
                <a:cubicBezTo>
                  <a:pt x="2717" y="10426"/>
                  <a:pt x="2801" y="10596"/>
                  <a:pt x="2852" y="10690"/>
                </a:cubicBezTo>
                <a:cubicBezTo>
                  <a:pt x="2903" y="10784"/>
                  <a:pt x="2949" y="10873"/>
                  <a:pt x="2949" y="10892"/>
                </a:cubicBezTo>
                <a:cubicBezTo>
                  <a:pt x="2950" y="10912"/>
                  <a:pt x="2982" y="10978"/>
                  <a:pt x="3023" y="11038"/>
                </a:cubicBezTo>
                <a:lnTo>
                  <a:pt x="3096" y="11151"/>
                </a:lnTo>
                <a:lnTo>
                  <a:pt x="3827" y="10656"/>
                </a:lnTo>
                <a:cubicBezTo>
                  <a:pt x="4229" y="10385"/>
                  <a:pt x="4670" y="10087"/>
                  <a:pt x="4812" y="9992"/>
                </a:cubicBezTo>
                <a:cubicBezTo>
                  <a:pt x="4954" y="9898"/>
                  <a:pt x="5272" y="9681"/>
                  <a:pt x="5519" y="9514"/>
                </a:cubicBezTo>
                <a:cubicBezTo>
                  <a:pt x="5765" y="9348"/>
                  <a:pt x="5976" y="9211"/>
                  <a:pt x="5987" y="9211"/>
                </a:cubicBezTo>
                <a:cubicBezTo>
                  <a:pt x="5997" y="9211"/>
                  <a:pt x="6101" y="9144"/>
                  <a:pt x="6216" y="9059"/>
                </a:cubicBezTo>
                <a:cubicBezTo>
                  <a:pt x="6331" y="8974"/>
                  <a:pt x="6460" y="8890"/>
                  <a:pt x="6503" y="8873"/>
                </a:cubicBezTo>
                <a:cubicBezTo>
                  <a:pt x="6547" y="8856"/>
                  <a:pt x="6631" y="8791"/>
                  <a:pt x="6693" y="8733"/>
                </a:cubicBezTo>
                <a:lnTo>
                  <a:pt x="6806" y="8626"/>
                </a:lnTo>
                <a:lnTo>
                  <a:pt x="6684" y="8356"/>
                </a:lnTo>
                <a:cubicBezTo>
                  <a:pt x="6526" y="8007"/>
                  <a:pt x="6442" y="7837"/>
                  <a:pt x="6099" y="7170"/>
                </a:cubicBezTo>
                <a:cubicBezTo>
                  <a:pt x="5943" y="6867"/>
                  <a:pt x="5779" y="6544"/>
                  <a:pt x="5733" y="6450"/>
                </a:cubicBezTo>
                <a:cubicBezTo>
                  <a:pt x="5563" y="6103"/>
                  <a:pt x="5496" y="5974"/>
                  <a:pt x="5275" y="5533"/>
                </a:cubicBezTo>
                <a:cubicBezTo>
                  <a:pt x="5151" y="5286"/>
                  <a:pt x="5062" y="5062"/>
                  <a:pt x="5075" y="5038"/>
                </a:cubicBezTo>
                <a:cubicBezTo>
                  <a:pt x="5103" y="4985"/>
                  <a:pt x="16561" y="4980"/>
                  <a:pt x="16590" y="5033"/>
                </a:cubicBezTo>
                <a:cubicBezTo>
                  <a:pt x="16601" y="5053"/>
                  <a:pt x="16097" y="6087"/>
                  <a:pt x="15473" y="7333"/>
                </a:cubicBezTo>
                <a:cubicBezTo>
                  <a:pt x="14850" y="8579"/>
                  <a:pt x="14037" y="10210"/>
                  <a:pt x="13665" y="10954"/>
                </a:cubicBezTo>
                <a:cubicBezTo>
                  <a:pt x="13293" y="11698"/>
                  <a:pt x="12824" y="12637"/>
                  <a:pt x="12622" y="13040"/>
                </a:cubicBezTo>
                <a:cubicBezTo>
                  <a:pt x="12419" y="13443"/>
                  <a:pt x="12053" y="14174"/>
                  <a:pt x="11807" y="14665"/>
                </a:cubicBezTo>
                <a:cubicBezTo>
                  <a:pt x="11562" y="15157"/>
                  <a:pt x="11242" y="15788"/>
                  <a:pt x="11101" y="16071"/>
                </a:cubicBezTo>
                <a:cubicBezTo>
                  <a:pt x="10959" y="16355"/>
                  <a:pt x="10831" y="16579"/>
                  <a:pt x="10813" y="16566"/>
                </a:cubicBezTo>
                <a:cubicBezTo>
                  <a:pt x="10783" y="16545"/>
                  <a:pt x="10699" y="16374"/>
                  <a:pt x="10398" y="15739"/>
                </a:cubicBezTo>
                <a:cubicBezTo>
                  <a:pt x="10339" y="15613"/>
                  <a:pt x="10265" y="15479"/>
                  <a:pt x="10238" y="15441"/>
                </a:cubicBezTo>
                <a:cubicBezTo>
                  <a:pt x="10210" y="15403"/>
                  <a:pt x="10125" y="15240"/>
                  <a:pt x="10047" y="15076"/>
                </a:cubicBezTo>
                <a:cubicBezTo>
                  <a:pt x="9902" y="14767"/>
                  <a:pt x="9709" y="14374"/>
                  <a:pt x="9584" y="14137"/>
                </a:cubicBezTo>
                <a:cubicBezTo>
                  <a:pt x="9545" y="14061"/>
                  <a:pt x="9476" y="13923"/>
                  <a:pt x="9428" y="13827"/>
                </a:cubicBezTo>
                <a:cubicBezTo>
                  <a:pt x="9381" y="13731"/>
                  <a:pt x="9269" y="13503"/>
                  <a:pt x="9180" y="13321"/>
                </a:cubicBezTo>
                <a:cubicBezTo>
                  <a:pt x="9091" y="13140"/>
                  <a:pt x="9012" y="12987"/>
                  <a:pt x="9004" y="12978"/>
                </a:cubicBezTo>
                <a:cubicBezTo>
                  <a:pt x="8997" y="12970"/>
                  <a:pt x="8879" y="13036"/>
                  <a:pt x="8741" y="13130"/>
                </a:cubicBezTo>
                <a:cubicBezTo>
                  <a:pt x="8478" y="13309"/>
                  <a:pt x="8330" y="13407"/>
                  <a:pt x="8083" y="13569"/>
                </a:cubicBezTo>
                <a:cubicBezTo>
                  <a:pt x="8001" y="13622"/>
                  <a:pt x="7608" y="13882"/>
                  <a:pt x="7215" y="14148"/>
                </a:cubicBezTo>
                <a:cubicBezTo>
                  <a:pt x="6822" y="14414"/>
                  <a:pt x="6387" y="14707"/>
                  <a:pt x="6245" y="14795"/>
                </a:cubicBezTo>
                <a:cubicBezTo>
                  <a:pt x="6103" y="14882"/>
                  <a:pt x="5961" y="14978"/>
                  <a:pt x="5928" y="15008"/>
                </a:cubicBezTo>
                <a:cubicBezTo>
                  <a:pt x="5895" y="15039"/>
                  <a:pt x="5813" y="15094"/>
                  <a:pt x="5748" y="15132"/>
                </a:cubicBezTo>
                <a:cubicBezTo>
                  <a:pt x="5559" y="15241"/>
                  <a:pt x="5437" y="15321"/>
                  <a:pt x="5338" y="15402"/>
                </a:cubicBezTo>
                <a:lnTo>
                  <a:pt x="5246" y="15481"/>
                </a:lnTo>
                <a:lnTo>
                  <a:pt x="5333" y="15655"/>
                </a:lnTo>
                <a:cubicBezTo>
                  <a:pt x="5550" y="16100"/>
                  <a:pt x="6169" y="17328"/>
                  <a:pt x="6318" y="17612"/>
                </a:cubicBezTo>
                <a:cubicBezTo>
                  <a:pt x="6409" y="17785"/>
                  <a:pt x="6484" y="17934"/>
                  <a:pt x="6484" y="17944"/>
                </a:cubicBezTo>
                <a:cubicBezTo>
                  <a:pt x="6484" y="17953"/>
                  <a:pt x="6615" y="18223"/>
                  <a:pt x="6776" y="18545"/>
                </a:cubicBezTo>
                <a:cubicBezTo>
                  <a:pt x="6938" y="18867"/>
                  <a:pt x="7222" y="19444"/>
                  <a:pt x="7410" y="19822"/>
                </a:cubicBezTo>
                <a:cubicBezTo>
                  <a:pt x="7598" y="20200"/>
                  <a:pt x="7774" y="20537"/>
                  <a:pt x="7795" y="20575"/>
                </a:cubicBezTo>
                <a:cubicBezTo>
                  <a:pt x="7817" y="20613"/>
                  <a:pt x="7866" y="20718"/>
                  <a:pt x="7907" y="20806"/>
                </a:cubicBezTo>
                <a:cubicBezTo>
                  <a:pt x="7949" y="20894"/>
                  <a:pt x="8055" y="21097"/>
                  <a:pt x="8141" y="21261"/>
                </a:cubicBezTo>
                <a:lnTo>
                  <a:pt x="8297" y="21559"/>
                </a:lnTo>
                <a:lnTo>
                  <a:pt x="10740" y="21587"/>
                </a:lnTo>
                <a:cubicBezTo>
                  <a:pt x="12081" y="21600"/>
                  <a:pt x="13212" y="21597"/>
                  <a:pt x="13255" y="21582"/>
                </a:cubicBezTo>
                <a:cubicBezTo>
                  <a:pt x="13306" y="21565"/>
                  <a:pt x="13482" y="21265"/>
                  <a:pt x="13738" y="20755"/>
                </a:cubicBezTo>
                <a:cubicBezTo>
                  <a:pt x="13958" y="20316"/>
                  <a:pt x="14977" y="18277"/>
                  <a:pt x="16005" y="16223"/>
                </a:cubicBezTo>
                <a:cubicBezTo>
                  <a:pt x="18293" y="11651"/>
                  <a:pt x="20270" y="7699"/>
                  <a:pt x="20685" y="6872"/>
                </a:cubicBezTo>
                <a:cubicBezTo>
                  <a:pt x="21429" y="5387"/>
                  <a:pt x="21586" y="5080"/>
                  <a:pt x="21596" y="4971"/>
                </a:cubicBezTo>
                <a:cubicBezTo>
                  <a:pt x="21600" y="4935"/>
                  <a:pt x="21590" y="4920"/>
                  <a:pt x="21577" y="4892"/>
                </a:cubicBezTo>
                <a:cubicBezTo>
                  <a:pt x="21550" y="4834"/>
                  <a:pt x="21040" y="3822"/>
                  <a:pt x="20446" y="2637"/>
                </a:cubicBezTo>
                <a:cubicBezTo>
                  <a:pt x="19852" y="1453"/>
                  <a:pt x="19315" y="374"/>
                  <a:pt x="19252" y="242"/>
                </a:cubicBezTo>
                <a:lnTo>
                  <a:pt x="19135" y="0"/>
                </a:lnTo>
                <a:lnTo>
                  <a:pt x="10813" y="0"/>
                </a:lnTo>
                <a:lnTo>
                  <a:pt x="2491" y="0"/>
                </a:lnTo>
                <a:close/>
              </a:path>
            </a:pathLst>
          </a:custGeom>
          <a:ln w="12700">
            <a:miter lim="400000"/>
          </a:ln>
        </p:spPr>
      </p:pic>
      <p:pic>
        <p:nvPicPr>
          <p:cNvPr id="256" name="совком лого.png" descr="совком лого.png"/>
          <p:cNvPicPr>
            <a:picLocks noChangeAspect="1"/>
          </p:cNvPicPr>
          <p:nvPr/>
        </p:nvPicPr>
        <p:blipFill>
          <a:blip r:embed="rId16">
            <a:extLst/>
          </a:blip>
          <a:srcRect l="22494" t="8364" r="22528" b="8371"/>
          <a:stretch>
            <a:fillRect/>
          </a:stretch>
        </p:blipFill>
        <p:spPr>
          <a:xfrm>
            <a:off x="18400917" y="1954685"/>
            <a:ext cx="1518878" cy="1524001"/>
          </a:xfrm>
          <a:custGeom>
            <a:avLst/>
            <a:gdLst/>
            <a:ahLst/>
            <a:cxnLst>
              <a:cxn ang="0">
                <a:pos x="wd2" y="hd2"/>
              </a:cxn>
              <a:cxn ang="5400000">
                <a:pos x="wd2" y="hd2"/>
              </a:cxn>
              <a:cxn ang="10800000">
                <a:pos x="wd2" y="hd2"/>
              </a:cxn>
              <a:cxn ang="16200000">
                <a:pos x="wd2" y="hd2"/>
              </a:cxn>
            </a:cxnLst>
            <a:rect l="0" t="0" r="r" b="b"/>
            <a:pathLst>
              <a:path w="20627" h="21600" fill="norm" stroke="1" extrusionOk="0">
                <a:moveTo>
                  <a:pt x="10095" y="0"/>
                </a:moveTo>
                <a:cubicBezTo>
                  <a:pt x="9938" y="0"/>
                  <a:pt x="9774" y="8"/>
                  <a:pt x="9600" y="22"/>
                </a:cubicBezTo>
                <a:cubicBezTo>
                  <a:pt x="8378" y="126"/>
                  <a:pt x="6801" y="575"/>
                  <a:pt x="5687" y="1159"/>
                </a:cubicBezTo>
                <a:cubicBezTo>
                  <a:pt x="1260" y="3478"/>
                  <a:pt x="-973" y="8819"/>
                  <a:pt x="405" y="13781"/>
                </a:cubicBezTo>
                <a:cubicBezTo>
                  <a:pt x="1233" y="16765"/>
                  <a:pt x="3124" y="19117"/>
                  <a:pt x="5784" y="20481"/>
                </a:cubicBezTo>
                <a:cubicBezTo>
                  <a:pt x="6739" y="20970"/>
                  <a:pt x="7511" y="21234"/>
                  <a:pt x="8619" y="21442"/>
                </a:cubicBezTo>
                <a:cubicBezTo>
                  <a:pt x="9000" y="21514"/>
                  <a:pt x="9541" y="21569"/>
                  <a:pt x="9901" y="21583"/>
                </a:cubicBezTo>
                <a:cubicBezTo>
                  <a:pt x="9923" y="21584"/>
                  <a:pt x="9944" y="21588"/>
                  <a:pt x="9966" y="21589"/>
                </a:cubicBezTo>
                <a:lnTo>
                  <a:pt x="10651" y="21600"/>
                </a:lnTo>
                <a:lnTo>
                  <a:pt x="10651" y="19581"/>
                </a:lnTo>
                <a:lnTo>
                  <a:pt x="10651" y="17578"/>
                </a:lnTo>
                <a:lnTo>
                  <a:pt x="10316" y="17556"/>
                </a:lnTo>
                <a:lnTo>
                  <a:pt x="10052" y="17556"/>
                </a:lnTo>
                <a:cubicBezTo>
                  <a:pt x="9253" y="17556"/>
                  <a:pt x="8147" y="17254"/>
                  <a:pt x="7314" y="16802"/>
                </a:cubicBezTo>
                <a:cubicBezTo>
                  <a:pt x="7046" y="16656"/>
                  <a:pt x="6788" y="16469"/>
                  <a:pt x="6511" y="16234"/>
                </a:cubicBezTo>
                <a:cubicBezTo>
                  <a:pt x="6006" y="15843"/>
                  <a:pt x="5558" y="15376"/>
                  <a:pt x="5175" y="14833"/>
                </a:cubicBezTo>
                <a:cubicBezTo>
                  <a:pt x="4476" y="13938"/>
                  <a:pt x="4096" y="13048"/>
                  <a:pt x="3946" y="11925"/>
                </a:cubicBezTo>
                <a:cubicBezTo>
                  <a:pt x="3939" y="11889"/>
                  <a:pt x="3935" y="11854"/>
                  <a:pt x="3930" y="11818"/>
                </a:cubicBezTo>
                <a:cubicBezTo>
                  <a:pt x="3929" y="11815"/>
                  <a:pt x="3930" y="11810"/>
                  <a:pt x="3930" y="11807"/>
                </a:cubicBezTo>
                <a:cubicBezTo>
                  <a:pt x="3845" y="11284"/>
                  <a:pt x="3828" y="10761"/>
                  <a:pt x="3876" y="10238"/>
                </a:cubicBezTo>
                <a:cubicBezTo>
                  <a:pt x="3877" y="10218"/>
                  <a:pt x="3880" y="10200"/>
                  <a:pt x="3881" y="10181"/>
                </a:cubicBezTo>
                <a:cubicBezTo>
                  <a:pt x="3933" y="9354"/>
                  <a:pt x="4125" y="8652"/>
                  <a:pt x="4517" y="7808"/>
                </a:cubicBezTo>
                <a:cubicBezTo>
                  <a:pt x="4825" y="7144"/>
                  <a:pt x="5049" y="6824"/>
                  <a:pt x="5671" y="6171"/>
                </a:cubicBezTo>
                <a:cubicBezTo>
                  <a:pt x="5690" y="6150"/>
                  <a:pt x="5705" y="6135"/>
                  <a:pt x="5724" y="6114"/>
                </a:cubicBezTo>
                <a:cubicBezTo>
                  <a:pt x="5729" y="6109"/>
                  <a:pt x="5736" y="6108"/>
                  <a:pt x="5741" y="6103"/>
                </a:cubicBezTo>
                <a:cubicBezTo>
                  <a:pt x="5754" y="6090"/>
                  <a:pt x="5760" y="6078"/>
                  <a:pt x="5773" y="6064"/>
                </a:cubicBezTo>
                <a:cubicBezTo>
                  <a:pt x="5863" y="5971"/>
                  <a:pt x="5956" y="5886"/>
                  <a:pt x="6048" y="5799"/>
                </a:cubicBezTo>
                <a:cubicBezTo>
                  <a:pt x="6097" y="5753"/>
                  <a:pt x="6143" y="5704"/>
                  <a:pt x="6193" y="5659"/>
                </a:cubicBezTo>
                <a:cubicBezTo>
                  <a:pt x="7371" y="4596"/>
                  <a:pt x="8684" y="4044"/>
                  <a:pt x="10052" y="4044"/>
                </a:cubicBezTo>
                <a:lnTo>
                  <a:pt x="10306" y="4044"/>
                </a:lnTo>
                <a:lnTo>
                  <a:pt x="10651" y="4022"/>
                </a:lnTo>
                <a:lnTo>
                  <a:pt x="10651" y="2025"/>
                </a:lnTo>
                <a:lnTo>
                  <a:pt x="10651" y="0"/>
                </a:lnTo>
                <a:lnTo>
                  <a:pt x="10095" y="0"/>
                </a:lnTo>
                <a:close/>
                <a:moveTo>
                  <a:pt x="12451" y="208"/>
                </a:moveTo>
                <a:lnTo>
                  <a:pt x="12424" y="2981"/>
                </a:lnTo>
                <a:lnTo>
                  <a:pt x="12424" y="3009"/>
                </a:lnTo>
                <a:lnTo>
                  <a:pt x="12397" y="5771"/>
                </a:lnTo>
                <a:lnTo>
                  <a:pt x="12397" y="5811"/>
                </a:lnTo>
                <a:lnTo>
                  <a:pt x="10979" y="5867"/>
                </a:lnTo>
                <a:cubicBezTo>
                  <a:pt x="10200" y="5895"/>
                  <a:pt x="9344" y="5977"/>
                  <a:pt x="9077" y="6052"/>
                </a:cubicBezTo>
                <a:cubicBezTo>
                  <a:pt x="8098" y="6329"/>
                  <a:pt x="7105" y="7069"/>
                  <a:pt x="6501" y="7920"/>
                </a:cubicBezTo>
                <a:cubicBezTo>
                  <a:pt x="6451" y="7992"/>
                  <a:pt x="6400" y="8065"/>
                  <a:pt x="6355" y="8139"/>
                </a:cubicBezTo>
                <a:cubicBezTo>
                  <a:pt x="6336" y="8170"/>
                  <a:pt x="6319" y="8199"/>
                  <a:pt x="6301" y="8229"/>
                </a:cubicBezTo>
                <a:cubicBezTo>
                  <a:pt x="6252" y="8314"/>
                  <a:pt x="6205" y="8400"/>
                  <a:pt x="6161" y="8488"/>
                </a:cubicBezTo>
                <a:cubicBezTo>
                  <a:pt x="4986" y="10976"/>
                  <a:pt x="5870" y="13967"/>
                  <a:pt x="8150" y="15165"/>
                </a:cubicBezTo>
                <a:cubicBezTo>
                  <a:pt x="8916" y="15568"/>
                  <a:pt x="9526" y="15684"/>
                  <a:pt x="11076" y="15711"/>
                </a:cubicBezTo>
                <a:lnTo>
                  <a:pt x="12397" y="15733"/>
                </a:lnTo>
                <a:lnTo>
                  <a:pt x="12424" y="18562"/>
                </a:lnTo>
                <a:lnTo>
                  <a:pt x="12424" y="18698"/>
                </a:lnTo>
                <a:cubicBezTo>
                  <a:pt x="12438" y="20139"/>
                  <a:pt x="12465" y="21298"/>
                  <a:pt x="12489" y="21375"/>
                </a:cubicBezTo>
                <a:lnTo>
                  <a:pt x="13135" y="21189"/>
                </a:lnTo>
                <a:cubicBezTo>
                  <a:pt x="16779" y="20116"/>
                  <a:pt x="19466" y="17182"/>
                  <a:pt x="20406" y="13252"/>
                </a:cubicBezTo>
                <a:cubicBezTo>
                  <a:pt x="20556" y="12625"/>
                  <a:pt x="20627" y="11712"/>
                  <a:pt x="20627" y="10800"/>
                </a:cubicBezTo>
                <a:cubicBezTo>
                  <a:pt x="20627" y="9888"/>
                  <a:pt x="20556" y="8980"/>
                  <a:pt x="20406" y="8353"/>
                </a:cubicBezTo>
                <a:cubicBezTo>
                  <a:pt x="19462" y="4405"/>
                  <a:pt x="16761" y="1465"/>
                  <a:pt x="13087" y="394"/>
                </a:cubicBezTo>
                <a:lnTo>
                  <a:pt x="12451" y="208"/>
                </a:lnTo>
                <a:close/>
              </a:path>
            </a:pathLst>
          </a:custGeom>
          <a:ln w="12700">
            <a:miter lim="400000"/>
          </a:ln>
        </p:spPr>
      </p:pic>
      <p:pic>
        <p:nvPicPr>
          <p:cNvPr id="257" name="райфайзен лого.png" descr="райфайзен лого.png"/>
          <p:cNvPicPr>
            <a:picLocks noChangeAspect="1"/>
          </p:cNvPicPr>
          <p:nvPr/>
        </p:nvPicPr>
        <p:blipFill>
          <a:blip r:embed="rId17">
            <a:extLst/>
          </a:blip>
          <a:srcRect l="32285" t="16279" r="32303" b="16247"/>
          <a:stretch>
            <a:fillRect/>
          </a:stretch>
        </p:blipFill>
        <p:spPr>
          <a:xfrm>
            <a:off x="4712102" y="10423505"/>
            <a:ext cx="1523612" cy="1524144"/>
          </a:xfrm>
          <a:custGeom>
            <a:avLst/>
            <a:gdLst/>
            <a:ahLst/>
            <a:cxnLst>
              <a:cxn ang="0">
                <a:pos x="wd2" y="hd2"/>
              </a:cxn>
              <a:cxn ang="5400000">
                <a:pos x="wd2" y="hd2"/>
              </a:cxn>
              <a:cxn ang="10800000">
                <a:pos x="wd2" y="hd2"/>
              </a:cxn>
              <a:cxn ang="16200000">
                <a:pos x="wd2" y="hd2"/>
              </a:cxn>
            </a:cxnLst>
            <a:rect l="0" t="0" r="r" b="b"/>
            <a:pathLst>
              <a:path w="21598" h="21592" fill="norm" stroke="1" extrusionOk="0">
                <a:moveTo>
                  <a:pt x="10807" y="0"/>
                </a:moveTo>
                <a:cubicBezTo>
                  <a:pt x="4702" y="0"/>
                  <a:pt x="4106" y="12"/>
                  <a:pt x="3584" y="146"/>
                </a:cubicBezTo>
                <a:cubicBezTo>
                  <a:pt x="1778" y="609"/>
                  <a:pt x="508" y="1919"/>
                  <a:pt x="135" y="3694"/>
                </a:cubicBezTo>
                <a:cubicBezTo>
                  <a:pt x="46" y="4120"/>
                  <a:pt x="0" y="7454"/>
                  <a:pt x="0" y="10789"/>
                </a:cubicBezTo>
                <a:cubicBezTo>
                  <a:pt x="0" y="14125"/>
                  <a:pt x="46" y="17465"/>
                  <a:pt x="135" y="17891"/>
                </a:cubicBezTo>
                <a:cubicBezTo>
                  <a:pt x="549" y="19862"/>
                  <a:pt x="2038" y="21225"/>
                  <a:pt x="4112" y="21528"/>
                </a:cubicBezTo>
                <a:cubicBezTo>
                  <a:pt x="4421" y="21574"/>
                  <a:pt x="7359" y="21600"/>
                  <a:pt x="11094" y="21590"/>
                </a:cubicBezTo>
                <a:cubicBezTo>
                  <a:pt x="16907" y="21575"/>
                  <a:pt x="17587" y="21555"/>
                  <a:pt x="18065" y="21427"/>
                </a:cubicBezTo>
                <a:cubicBezTo>
                  <a:pt x="19798" y="20963"/>
                  <a:pt x="20995" y="19760"/>
                  <a:pt x="21434" y="18042"/>
                </a:cubicBezTo>
                <a:cubicBezTo>
                  <a:pt x="21589" y="17437"/>
                  <a:pt x="21599" y="17119"/>
                  <a:pt x="21598" y="10840"/>
                </a:cubicBezTo>
                <a:cubicBezTo>
                  <a:pt x="21596" y="3535"/>
                  <a:pt x="21600" y="3622"/>
                  <a:pt x="21052" y="2502"/>
                </a:cubicBezTo>
                <a:cubicBezTo>
                  <a:pt x="20486" y="1345"/>
                  <a:pt x="19400" y="499"/>
                  <a:pt x="18025" y="146"/>
                </a:cubicBezTo>
                <a:cubicBezTo>
                  <a:pt x="17502" y="12"/>
                  <a:pt x="16912" y="0"/>
                  <a:pt x="10807" y="0"/>
                </a:cubicBezTo>
                <a:close/>
              </a:path>
            </a:pathLst>
          </a:custGeom>
          <a:ln w="12700">
            <a:miter lim="400000"/>
          </a:ln>
        </p:spPr>
      </p:pic>
      <p:pic>
        <p:nvPicPr>
          <p:cNvPr id="258" name="ПТ лого.jpg" descr="ПТ лого.jpg"/>
          <p:cNvPicPr>
            <a:picLocks noChangeAspect="1"/>
          </p:cNvPicPr>
          <p:nvPr/>
        </p:nvPicPr>
        <p:blipFill>
          <a:blip r:embed="rId18">
            <a:extLst/>
          </a:blip>
          <a:stretch>
            <a:fillRect/>
          </a:stretch>
        </p:blipFill>
        <p:spPr>
          <a:xfrm>
            <a:off x="16834358" y="4501216"/>
            <a:ext cx="1524001" cy="1524001"/>
          </a:xfrm>
          <a:prstGeom prst="rect">
            <a:avLst/>
          </a:prstGeom>
          <a:ln w="12700">
            <a:miter lim="400000"/>
          </a:ln>
        </p:spPr>
      </p:pic>
      <p:pic>
        <p:nvPicPr>
          <p:cNvPr id="259" name="ланит лого.jpg" descr="ланит лого.jpg"/>
          <p:cNvPicPr>
            <a:picLocks noChangeAspect="1"/>
          </p:cNvPicPr>
          <p:nvPr/>
        </p:nvPicPr>
        <p:blipFill>
          <a:blip r:embed="rId19">
            <a:extLst/>
          </a:blip>
          <a:srcRect l="16666" t="10753" r="15051" b="10930"/>
          <a:stretch>
            <a:fillRect/>
          </a:stretch>
        </p:blipFill>
        <p:spPr>
          <a:xfrm>
            <a:off x="7594214" y="3157835"/>
            <a:ext cx="1328738" cy="1524001"/>
          </a:xfrm>
          <a:custGeom>
            <a:avLst/>
            <a:gdLst/>
            <a:ahLst/>
            <a:cxnLst>
              <a:cxn ang="0">
                <a:pos x="wd2" y="hd2"/>
              </a:cxn>
              <a:cxn ang="5400000">
                <a:pos x="wd2" y="hd2"/>
              </a:cxn>
              <a:cxn ang="10800000">
                <a:pos x="wd2" y="hd2"/>
              </a:cxn>
              <a:cxn ang="16200000">
                <a:pos x="wd2" y="hd2"/>
              </a:cxn>
            </a:cxnLst>
            <a:rect l="0" t="0" r="r" b="b"/>
            <a:pathLst>
              <a:path w="21592" h="21600" fill="norm" stroke="1" extrusionOk="0">
                <a:moveTo>
                  <a:pt x="1013" y="0"/>
                </a:moveTo>
                <a:cubicBezTo>
                  <a:pt x="161" y="0"/>
                  <a:pt x="64" y="7"/>
                  <a:pt x="39" y="85"/>
                </a:cubicBezTo>
                <a:cubicBezTo>
                  <a:pt x="-3" y="218"/>
                  <a:pt x="-8" y="821"/>
                  <a:pt x="33" y="962"/>
                </a:cubicBezTo>
                <a:lnTo>
                  <a:pt x="71" y="1086"/>
                </a:lnTo>
                <a:lnTo>
                  <a:pt x="1168" y="1086"/>
                </a:lnTo>
                <a:cubicBezTo>
                  <a:pt x="4221" y="1086"/>
                  <a:pt x="6856" y="1802"/>
                  <a:pt x="9306" y="3296"/>
                </a:cubicBezTo>
                <a:cubicBezTo>
                  <a:pt x="9547" y="3443"/>
                  <a:pt x="9763" y="3588"/>
                  <a:pt x="9784" y="3617"/>
                </a:cubicBezTo>
                <a:cubicBezTo>
                  <a:pt x="9804" y="3646"/>
                  <a:pt x="9618" y="3839"/>
                  <a:pt x="9377" y="4050"/>
                </a:cubicBezTo>
                <a:lnTo>
                  <a:pt x="8945" y="4433"/>
                </a:lnTo>
                <a:lnTo>
                  <a:pt x="8417" y="4123"/>
                </a:lnTo>
                <a:cubicBezTo>
                  <a:pt x="7057" y="3314"/>
                  <a:pt x="5393" y="2706"/>
                  <a:pt x="3741" y="2425"/>
                </a:cubicBezTo>
                <a:cubicBezTo>
                  <a:pt x="2795" y="2263"/>
                  <a:pt x="2257" y="2222"/>
                  <a:pt x="1123" y="2222"/>
                </a:cubicBezTo>
                <a:lnTo>
                  <a:pt x="65" y="2222"/>
                </a:lnTo>
                <a:lnTo>
                  <a:pt x="33" y="2385"/>
                </a:lnTo>
                <a:cubicBezTo>
                  <a:pt x="15" y="2473"/>
                  <a:pt x="5" y="2710"/>
                  <a:pt x="13" y="2914"/>
                </a:cubicBezTo>
                <a:lnTo>
                  <a:pt x="26" y="3285"/>
                </a:lnTo>
                <a:lnTo>
                  <a:pt x="1387" y="3319"/>
                </a:lnTo>
                <a:cubicBezTo>
                  <a:pt x="2529" y="3344"/>
                  <a:pt x="2861" y="3370"/>
                  <a:pt x="3464" y="3476"/>
                </a:cubicBezTo>
                <a:cubicBezTo>
                  <a:pt x="4628" y="3682"/>
                  <a:pt x="5589" y="3977"/>
                  <a:pt x="6617" y="4449"/>
                </a:cubicBezTo>
                <a:cubicBezTo>
                  <a:pt x="7239" y="4735"/>
                  <a:pt x="8107" y="5225"/>
                  <a:pt x="8107" y="5293"/>
                </a:cubicBezTo>
                <a:cubicBezTo>
                  <a:pt x="8107" y="5361"/>
                  <a:pt x="7470" y="6176"/>
                  <a:pt x="7417" y="6176"/>
                </a:cubicBezTo>
                <a:cubicBezTo>
                  <a:pt x="7392" y="6176"/>
                  <a:pt x="7172" y="6059"/>
                  <a:pt x="6920" y="5912"/>
                </a:cubicBezTo>
                <a:cubicBezTo>
                  <a:pt x="5697" y="5198"/>
                  <a:pt x="4221" y="4701"/>
                  <a:pt x="2780" y="4523"/>
                </a:cubicBezTo>
                <a:cubicBezTo>
                  <a:pt x="2426" y="4479"/>
                  <a:pt x="1748" y="4450"/>
                  <a:pt x="1116" y="4449"/>
                </a:cubicBezTo>
                <a:lnTo>
                  <a:pt x="59" y="4449"/>
                </a:lnTo>
                <a:lnTo>
                  <a:pt x="59" y="4967"/>
                </a:lnTo>
                <a:lnTo>
                  <a:pt x="59" y="5484"/>
                </a:lnTo>
                <a:lnTo>
                  <a:pt x="781" y="5490"/>
                </a:lnTo>
                <a:cubicBezTo>
                  <a:pt x="2550" y="5493"/>
                  <a:pt x="3829" y="5724"/>
                  <a:pt x="5134" y="6278"/>
                </a:cubicBezTo>
                <a:cubicBezTo>
                  <a:pt x="5667" y="6504"/>
                  <a:pt x="6698" y="7062"/>
                  <a:pt x="6772" y="7166"/>
                </a:cubicBezTo>
                <a:cubicBezTo>
                  <a:pt x="6790" y="7192"/>
                  <a:pt x="6771" y="7262"/>
                  <a:pt x="6727" y="7324"/>
                </a:cubicBezTo>
                <a:cubicBezTo>
                  <a:pt x="6682" y="7386"/>
                  <a:pt x="6569" y="7586"/>
                  <a:pt x="6482" y="7763"/>
                </a:cubicBezTo>
                <a:cubicBezTo>
                  <a:pt x="6395" y="7939"/>
                  <a:pt x="6303" y="8108"/>
                  <a:pt x="6275" y="8139"/>
                </a:cubicBezTo>
                <a:cubicBezTo>
                  <a:pt x="6240" y="8180"/>
                  <a:pt x="6095" y="8110"/>
                  <a:pt x="5766" y="7903"/>
                </a:cubicBezTo>
                <a:cubicBezTo>
                  <a:pt x="4905" y="7360"/>
                  <a:pt x="3748" y="6934"/>
                  <a:pt x="2657" y="6750"/>
                </a:cubicBezTo>
                <a:cubicBezTo>
                  <a:pt x="2070" y="6651"/>
                  <a:pt x="94" y="6582"/>
                  <a:pt x="39" y="6660"/>
                </a:cubicBezTo>
                <a:cubicBezTo>
                  <a:pt x="19" y="6689"/>
                  <a:pt x="19" y="6937"/>
                  <a:pt x="39" y="7211"/>
                </a:cubicBezTo>
                <a:lnTo>
                  <a:pt x="71" y="7712"/>
                </a:lnTo>
                <a:lnTo>
                  <a:pt x="884" y="7712"/>
                </a:lnTo>
                <a:cubicBezTo>
                  <a:pt x="2218" y="7712"/>
                  <a:pt x="3079" y="7865"/>
                  <a:pt x="4063" y="8280"/>
                </a:cubicBezTo>
                <a:cubicBezTo>
                  <a:pt x="4574" y="8496"/>
                  <a:pt x="5324" y="8949"/>
                  <a:pt x="5624" y="9225"/>
                </a:cubicBezTo>
                <a:lnTo>
                  <a:pt x="5772" y="9366"/>
                </a:lnTo>
                <a:lnTo>
                  <a:pt x="5605" y="9934"/>
                </a:lnTo>
                <a:cubicBezTo>
                  <a:pt x="5512" y="10246"/>
                  <a:pt x="5426" y="10534"/>
                  <a:pt x="5411" y="10569"/>
                </a:cubicBezTo>
                <a:cubicBezTo>
                  <a:pt x="5395" y="10608"/>
                  <a:pt x="5238" y="10493"/>
                  <a:pt x="5005" y="10277"/>
                </a:cubicBezTo>
                <a:cubicBezTo>
                  <a:pt x="4267" y="9594"/>
                  <a:pt x="3617" y="9258"/>
                  <a:pt x="2522" y="8989"/>
                </a:cubicBezTo>
                <a:cubicBezTo>
                  <a:pt x="2219" y="8914"/>
                  <a:pt x="1876" y="8880"/>
                  <a:pt x="1065" y="8859"/>
                </a:cubicBezTo>
                <a:lnTo>
                  <a:pt x="0" y="8837"/>
                </a:lnTo>
                <a:lnTo>
                  <a:pt x="0" y="9377"/>
                </a:lnTo>
                <a:lnTo>
                  <a:pt x="0" y="9923"/>
                </a:lnTo>
                <a:lnTo>
                  <a:pt x="1007" y="9945"/>
                </a:lnTo>
                <a:cubicBezTo>
                  <a:pt x="1930" y="9965"/>
                  <a:pt x="2049" y="9978"/>
                  <a:pt x="2490" y="10108"/>
                </a:cubicBezTo>
                <a:cubicBezTo>
                  <a:pt x="3611" y="10441"/>
                  <a:pt x="4508" y="11217"/>
                  <a:pt x="4921" y="12218"/>
                </a:cubicBezTo>
                <a:cubicBezTo>
                  <a:pt x="5068" y="12573"/>
                  <a:pt x="5069" y="12607"/>
                  <a:pt x="5089" y="14023"/>
                </a:cubicBezTo>
                <a:lnTo>
                  <a:pt x="5108" y="15469"/>
                </a:lnTo>
                <a:lnTo>
                  <a:pt x="5727" y="15469"/>
                </a:lnTo>
                <a:lnTo>
                  <a:pt x="6346" y="15469"/>
                </a:lnTo>
                <a:lnTo>
                  <a:pt x="6346" y="14124"/>
                </a:lnTo>
                <a:cubicBezTo>
                  <a:pt x="6346" y="13384"/>
                  <a:pt x="6372" y="12533"/>
                  <a:pt x="6404" y="12234"/>
                </a:cubicBezTo>
                <a:cubicBezTo>
                  <a:pt x="6471" y="11617"/>
                  <a:pt x="6621" y="10810"/>
                  <a:pt x="6701" y="10626"/>
                </a:cubicBezTo>
                <a:lnTo>
                  <a:pt x="6753" y="10502"/>
                </a:lnTo>
                <a:lnTo>
                  <a:pt x="6856" y="10614"/>
                </a:lnTo>
                <a:cubicBezTo>
                  <a:pt x="7010" y="10780"/>
                  <a:pt x="7305" y="11424"/>
                  <a:pt x="7469" y="11959"/>
                </a:cubicBezTo>
                <a:cubicBezTo>
                  <a:pt x="7606" y="12406"/>
                  <a:pt x="7613" y="12512"/>
                  <a:pt x="7636" y="13950"/>
                </a:cubicBezTo>
                <a:lnTo>
                  <a:pt x="7662" y="15469"/>
                </a:lnTo>
                <a:lnTo>
                  <a:pt x="8281" y="15469"/>
                </a:lnTo>
                <a:lnTo>
                  <a:pt x="8900" y="15469"/>
                </a:lnTo>
                <a:lnTo>
                  <a:pt x="8900" y="14040"/>
                </a:lnTo>
                <a:cubicBezTo>
                  <a:pt x="8900" y="12462"/>
                  <a:pt x="8970" y="11777"/>
                  <a:pt x="9229" y="10879"/>
                </a:cubicBezTo>
                <a:cubicBezTo>
                  <a:pt x="9423" y="10206"/>
                  <a:pt x="9486" y="10198"/>
                  <a:pt x="9726" y="10828"/>
                </a:cubicBezTo>
                <a:cubicBezTo>
                  <a:pt x="10103" y="11821"/>
                  <a:pt x="10202" y="12487"/>
                  <a:pt x="10203" y="14198"/>
                </a:cubicBezTo>
                <a:lnTo>
                  <a:pt x="10203" y="15469"/>
                </a:lnTo>
                <a:lnTo>
                  <a:pt x="10822" y="15469"/>
                </a:lnTo>
                <a:lnTo>
                  <a:pt x="11448" y="15469"/>
                </a:lnTo>
                <a:lnTo>
                  <a:pt x="11448" y="14023"/>
                </a:lnTo>
                <a:cubicBezTo>
                  <a:pt x="11449" y="12464"/>
                  <a:pt x="11494" y="12033"/>
                  <a:pt x="11751" y="11211"/>
                </a:cubicBezTo>
                <a:cubicBezTo>
                  <a:pt x="11915" y="10683"/>
                  <a:pt x="12038" y="10403"/>
                  <a:pt x="12125" y="10356"/>
                </a:cubicBezTo>
                <a:cubicBezTo>
                  <a:pt x="12215" y="10307"/>
                  <a:pt x="12336" y="10606"/>
                  <a:pt x="12492" y="11278"/>
                </a:cubicBezTo>
                <a:cubicBezTo>
                  <a:pt x="12672" y="12052"/>
                  <a:pt x="12750" y="12974"/>
                  <a:pt x="12750" y="14372"/>
                </a:cubicBezTo>
                <a:lnTo>
                  <a:pt x="12750" y="15469"/>
                </a:lnTo>
                <a:lnTo>
                  <a:pt x="13376" y="15469"/>
                </a:lnTo>
                <a:lnTo>
                  <a:pt x="14001" y="15469"/>
                </a:lnTo>
                <a:lnTo>
                  <a:pt x="13995" y="14023"/>
                </a:lnTo>
                <a:cubicBezTo>
                  <a:pt x="13992" y="12893"/>
                  <a:pt x="14010" y="12501"/>
                  <a:pt x="14079" y="12218"/>
                </a:cubicBezTo>
                <a:cubicBezTo>
                  <a:pt x="14195" y="11739"/>
                  <a:pt x="14412" y="11189"/>
                  <a:pt x="14627" y="10817"/>
                </a:cubicBezTo>
                <a:cubicBezTo>
                  <a:pt x="14775" y="10561"/>
                  <a:pt x="14812" y="10523"/>
                  <a:pt x="14879" y="10581"/>
                </a:cubicBezTo>
                <a:cubicBezTo>
                  <a:pt x="15088" y="10764"/>
                  <a:pt x="15296" y="12731"/>
                  <a:pt x="15298" y="14518"/>
                </a:cubicBezTo>
                <a:lnTo>
                  <a:pt x="15298" y="15469"/>
                </a:lnTo>
                <a:lnTo>
                  <a:pt x="15891" y="15469"/>
                </a:lnTo>
                <a:lnTo>
                  <a:pt x="16484" y="15469"/>
                </a:lnTo>
                <a:lnTo>
                  <a:pt x="16504" y="14096"/>
                </a:lnTo>
                <a:cubicBezTo>
                  <a:pt x="16530" y="12573"/>
                  <a:pt x="16556" y="12422"/>
                  <a:pt x="16923" y="11762"/>
                </a:cubicBezTo>
                <a:cubicBezTo>
                  <a:pt x="17226" y="11217"/>
                  <a:pt x="17985" y="10570"/>
                  <a:pt x="18645" y="10288"/>
                </a:cubicBezTo>
                <a:cubicBezTo>
                  <a:pt x="19291" y="10012"/>
                  <a:pt x="19735" y="9935"/>
                  <a:pt x="20754" y="9934"/>
                </a:cubicBezTo>
                <a:lnTo>
                  <a:pt x="21592" y="9934"/>
                </a:lnTo>
                <a:lnTo>
                  <a:pt x="21592" y="9383"/>
                </a:lnTo>
                <a:lnTo>
                  <a:pt x="21592" y="8837"/>
                </a:lnTo>
                <a:lnTo>
                  <a:pt x="20560" y="8859"/>
                </a:lnTo>
                <a:cubicBezTo>
                  <a:pt x="19356" y="8888"/>
                  <a:pt x="18912" y="8969"/>
                  <a:pt x="18103" y="9309"/>
                </a:cubicBezTo>
                <a:cubicBezTo>
                  <a:pt x="17535" y="9548"/>
                  <a:pt x="16852" y="10000"/>
                  <a:pt x="16523" y="10350"/>
                </a:cubicBezTo>
                <a:cubicBezTo>
                  <a:pt x="16404" y="10477"/>
                  <a:pt x="16279" y="10573"/>
                  <a:pt x="16246" y="10564"/>
                </a:cubicBezTo>
                <a:cubicBezTo>
                  <a:pt x="16189" y="10547"/>
                  <a:pt x="15963" y="9866"/>
                  <a:pt x="15891" y="9489"/>
                </a:cubicBezTo>
                <a:cubicBezTo>
                  <a:pt x="15859" y="9325"/>
                  <a:pt x="15877" y="9301"/>
                  <a:pt x="16162" y="9090"/>
                </a:cubicBezTo>
                <a:cubicBezTo>
                  <a:pt x="17011" y="8460"/>
                  <a:pt x="17949" y="8047"/>
                  <a:pt x="19032" y="7830"/>
                </a:cubicBezTo>
                <a:cubicBezTo>
                  <a:pt x="19258" y="7785"/>
                  <a:pt x="19845" y="7740"/>
                  <a:pt x="20502" y="7723"/>
                </a:cubicBezTo>
                <a:lnTo>
                  <a:pt x="21592" y="7695"/>
                </a:lnTo>
                <a:lnTo>
                  <a:pt x="21592" y="7155"/>
                </a:lnTo>
                <a:lnTo>
                  <a:pt x="21592" y="6609"/>
                </a:lnTo>
                <a:lnTo>
                  <a:pt x="20502" y="6638"/>
                </a:lnTo>
                <a:cubicBezTo>
                  <a:pt x="18538" y="6694"/>
                  <a:pt x="17227" y="7053"/>
                  <a:pt x="15865" y="7903"/>
                </a:cubicBezTo>
                <a:cubicBezTo>
                  <a:pt x="15601" y="8068"/>
                  <a:pt x="15369" y="8187"/>
                  <a:pt x="15349" y="8168"/>
                </a:cubicBezTo>
                <a:cubicBezTo>
                  <a:pt x="15330" y="8148"/>
                  <a:pt x="15210" y="7925"/>
                  <a:pt x="15078" y="7673"/>
                </a:cubicBezTo>
                <a:cubicBezTo>
                  <a:pt x="14882" y="7296"/>
                  <a:pt x="14853" y="7199"/>
                  <a:pt x="14911" y="7138"/>
                </a:cubicBezTo>
                <a:cubicBezTo>
                  <a:pt x="15037" y="7005"/>
                  <a:pt x="15886" y="6540"/>
                  <a:pt x="16426" y="6306"/>
                </a:cubicBezTo>
                <a:cubicBezTo>
                  <a:pt x="17726" y="5742"/>
                  <a:pt x="19103" y="5484"/>
                  <a:pt x="20863" y="5484"/>
                </a:cubicBezTo>
                <a:lnTo>
                  <a:pt x="21592" y="5484"/>
                </a:lnTo>
                <a:lnTo>
                  <a:pt x="21592" y="4967"/>
                </a:lnTo>
                <a:lnTo>
                  <a:pt x="21592" y="4449"/>
                </a:lnTo>
                <a:lnTo>
                  <a:pt x="20515" y="4449"/>
                </a:lnTo>
                <a:cubicBezTo>
                  <a:pt x="19840" y="4449"/>
                  <a:pt x="19221" y="4475"/>
                  <a:pt x="18858" y="4523"/>
                </a:cubicBezTo>
                <a:cubicBezTo>
                  <a:pt x="17366" y="4717"/>
                  <a:pt x="15904" y="5207"/>
                  <a:pt x="14691" y="5918"/>
                </a:cubicBezTo>
                <a:cubicBezTo>
                  <a:pt x="14151" y="6235"/>
                  <a:pt x="14217" y="6251"/>
                  <a:pt x="13769" y="5681"/>
                </a:cubicBezTo>
                <a:lnTo>
                  <a:pt x="13479" y="5316"/>
                </a:lnTo>
                <a:lnTo>
                  <a:pt x="13666" y="5175"/>
                </a:lnTo>
                <a:cubicBezTo>
                  <a:pt x="13940" y="4973"/>
                  <a:pt x="15088" y="4388"/>
                  <a:pt x="15614" y="4179"/>
                </a:cubicBezTo>
                <a:cubicBezTo>
                  <a:pt x="16294" y="3910"/>
                  <a:pt x="17284" y="3628"/>
                  <a:pt x="18077" y="3482"/>
                </a:cubicBezTo>
                <a:cubicBezTo>
                  <a:pt x="18697" y="3368"/>
                  <a:pt x="18959" y="3347"/>
                  <a:pt x="20186" y="3325"/>
                </a:cubicBezTo>
                <a:lnTo>
                  <a:pt x="21592" y="3302"/>
                </a:lnTo>
                <a:lnTo>
                  <a:pt x="21592" y="2756"/>
                </a:lnTo>
                <a:lnTo>
                  <a:pt x="21592" y="2211"/>
                </a:lnTo>
                <a:lnTo>
                  <a:pt x="20244" y="2239"/>
                </a:lnTo>
                <a:cubicBezTo>
                  <a:pt x="19196" y="2258"/>
                  <a:pt x="18745" y="2288"/>
                  <a:pt x="18193" y="2374"/>
                </a:cubicBezTo>
                <a:cubicBezTo>
                  <a:pt x="16351" y="2660"/>
                  <a:pt x="14591" y="3283"/>
                  <a:pt x="13118" y="4174"/>
                </a:cubicBezTo>
                <a:lnTo>
                  <a:pt x="12666" y="4444"/>
                </a:lnTo>
                <a:lnTo>
                  <a:pt x="12234" y="4039"/>
                </a:lnTo>
                <a:lnTo>
                  <a:pt x="11796" y="3634"/>
                </a:lnTo>
                <a:lnTo>
                  <a:pt x="11918" y="3544"/>
                </a:lnTo>
                <a:cubicBezTo>
                  <a:pt x="12876" y="2868"/>
                  <a:pt x="14589" y="2081"/>
                  <a:pt x="15904" y="1710"/>
                </a:cubicBezTo>
                <a:cubicBezTo>
                  <a:pt x="17526" y="1253"/>
                  <a:pt x="18364" y="1136"/>
                  <a:pt x="20186" y="1103"/>
                </a:cubicBezTo>
                <a:lnTo>
                  <a:pt x="21592" y="1075"/>
                </a:lnTo>
                <a:lnTo>
                  <a:pt x="21592" y="540"/>
                </a:lnTo>
                <a:lnTo>
                  <a:pt x="21592" y="0"/>
                </a:lnTo>
                <a:lnTo>
                  <a:pt x="20644" y="0"/>
                </a:lnTo>
                <a:cubicBezTo>
                  <a:pt x="18517" y="1"/>
                  <a:pt x="16761" y="262"/>
                  <a:pt x="14962" y="850"/>
                </a:cubicBezTo>
                <a:cubicBezTo>
                  <a:pt x="13725" y="1254"/>
                  <a:pt x="12378" y="1892"/>
                  <a:pt x="11370" y="2543"/>
                </a:cubicBezTo>
                <a:cubicBezTo>
                  <a:pt x="11093" y="2722"/>
                  <a:pt x="10839" y="2869"/>
                  <a:pt x="10809" y="2869"/>
                </a:cubicBezTo>
                <a:cubicBezTo>
                  <a:pt x="10779" y="2869"/>
                  <a:pt x="10537" y="2726"/>
                  <a:pt x="10267" y="2554"/>
                </a:cubicBezTo>
                <a:cubicBezTo>
                  <a:pt x="9506" y="2067"/>
                  <a:pt x="8888" y="1746"/>
                  <a:pt x="7965" y="1356"/>
                </a:cubicBezTo>
                <a:cubicBezTo>
                  <a:pt x="5717" y="406"/>
                  <a:pt x="3642" y="1"/>
                  <a:pt x="1013" y="0"/>
                </a:cubicBezTo>
                <a:close/>
                <a:moveTo>
                  <a:pt x="10822" y="4376"/>
                </a:moveTo>
                <a:lnTo>
                  <a:pt x="11261" y="4759"/>
                </a:lnTo>
                <a:lnTo>
                  <a:pt x="11699" y="5141"/>
                </a:lnTo>
                <a:lnTo>
                  <a:pt x="11248" y="5529"/>
                </a:lnTo>
                <a:lnTo>
                  <a:pt x="10796" y="5923"/>
                </a:lnTo>
                <a:lnTo>
                  <a:pt x="10377" y="5529"/>
                </a:lnTo>
                <a:lnTo>
                  <a:pt x="9958" y="5136"/>
                </a:lnTo>
                <a:lnTo>
                  <a:pt x="10390" y="4753"/>
                </a:lnTo>
                <a:lnTo>
                  <a:pt x="10822" y="4376"/>
                </a:lnTo>
                <a:close/>
                <a:moveTo>
                  <a:pt x="9119" y="6081"/>
                </a:moveTo>
                <a:cubicBezTo>
                  <a:pt x="9142" y="6081"/>
                  <a:pt x="9344" y="6244"/>
                  <a:pt x="9571" y="6446"/>
                </a:cubicBezTo>
                <a:lnTo>
                  <a:pt x="9984" y="6818"/>
                </a:lnTo>
                <a:lnTo>
                  <a:pt x="9732" y="7149"/>
                </a:lnTo>
                <a:cubicBezTo>
                  <a:pt x="9594" y="7335"/>
                  <a:pt x="9453" y="7538"/>
                  <a:pt x="9416" y="7599"/>
                </a:cubicBezTo>
                <a:cubicBezTo>
                  <a:pt x="9379" y="7661"/>
                  <a:pt x="9319" y="7713"/>
                  <a:pt x="9281" y="7712"/>
                </a:cubicBezTo>
                <a:cubicBezTo>
                  <a:pt x="9243" y="7711"/>
                  <a:pt x="9037" y="7531"/>
                  <a:pt x="8829" y="7318"/>
                </a:cubicBezTo>
                <a:lnTo>
                  <a:pt x="8455" y="6936"/>
                </a:lnTo>
                <a:lnTo>
                  <a:pt x="8584" y="6744"/>
                </a:lnTo>
                <a:cubicBezTo>
                  <a:pt x="8786" y="6439"/>
                  <a:pt x="9074" y="6081"/>
                  <a:pt x="9119" y="6081"/>
                </a:cubicBezTo>
                <a:close/>
                <a:moveTo>
                  <a:pt x="12544" y="6171"/>
                </a:moveTo>
                <a:cubicBezTo>
                  <a:pt x="12602" y="6183"/>
                  <a:pt x="12684" y="6278"/>
                  <a:pt x="12860" y="6508"/>
                </a:cubicBezTo>
                <a:cubicBezTo>
                  <a:pt x="13019" y="6717"/>
                  <a:pt x="13150" y="6899"/>
                  <a:pt x="13150" y="6919"/>
                </a:cubicBezTo>
                <a:cubicBezTo>
                  <a:pt x="13150" y="6939"/>
                  <a:pt x="13019" y="7077"/>
                  <a:pt x="12860" y="7223"/>
                </a:cubicBezTo>
                <a:cubicBezTo>
                  <a:pt x="12701" y="7368"/>
                  <a:pt x="12533" y="7538"/>
                  <a:pt x="12486" y="7599"/>
                </a:cubicBezTo>
                <a:cubicBezTo>
                  <a:pt x="12439" y="7661"/>
                  <a:pt x="12376" y="7712"/>
                  <a:pt x="12350" y="7712"/>
                </a:cubicBezTo>
                <a:cubicBezTo>
                  <a:pt x="12291" y="7712"/>
                  <a:pt x="12125" y="7510"/>
                  <a:pt x="12125" y="7436"/>
                </a:cubicBezTo>
                <a:cubicBezTo>
                  <a:pt x="12125" y="7406"/>
                  <a:pt x="12077" y="7339"/>
                  <a:pt x="12015" y="7290"/>
                </a:cubicBezTo>
                <a:cubicBezTo>
                  <a:pt x="11953" y="7241"/>
                  <a:pt x="11899" y="7179"/>
                  <a:pt x="11899" y="7155"/>
                </a:cubicBezTo>
                <a:cubicBezTo>
                  <a:pt x="11899" y="7131"/>
                  <a:pt x="11844" y="7049"/>
                  <a:pt x="11776" y="6969"/>
                </a:cubicBezTo>
                <a:lnTo>
                  <a:pt x="11654" y="6823"/>
                </a:lnTo>
                <a:lnTo>
                  <a:pt x="11905" y="6587"/>
                </a:lnTo>
                <a:cubicBezTo>
                  <a:pt x="12178" y="6328"/>
                  <a:pt x="12409" y="6151"/>
                  <a:pt x="12409" y="6204"/>
                </a:cubicBezTo>
                <a:cubicBezTo>
                  <a:pt x="12409" y="6223"/>
                  <a:pt x="12449" y="6213"/>
                  <a:pt x="12492" y="6182"/>
                </a:cubicBezTo>
                <a:cubicBezTo>
                  <a:pt x="12508" y="6170"/>
                  <a:pt x="12525" y="6167"/>
                  <a:pt x="12544" y="6171"/>
                </a:cubicBezTo>
                <a:close/>
                <a:moveTo>
                  <a:pt x="10816" y="7858"/>
                </a:moveTo>
                <a:cubicBezTo>
                  <a:pt x="10869" y="7858"/>
                  <a:pt x="11213" y="8329"/>
                  <a:pt x="11383" y="8640"/>
                </a:cubicBezTo>
                <a:lnTo>
                  <a:pt x="11499" y="8854"/>
                </a:lnTo>
                <a:lnTo>
                  <a:pt x="11190" y="9405"/>
                </a:lnTo>
                <a:cubicBezTo>
                  <a:pt x="11019" y="9709"/>
                  <a:pt x="10851" y="9982"/>
                  <a:pt x="10822" y="10007"/>
                </a:cubicBezTo>
                <a:cubicBezTo>
                  <a:pt x="10791" y="10034"/>
                  <a:pt x="10702" y="9916"/>
                  <a:pt x="10596" y="9709"/>
                </a:cubicBezTo>
                <a:cubicBezTo>
                  <a:pt x="10501" y="9521"/>
                  <a:pt x="10358" y="9248"/>
                  <a:pt x="10274" y="9107"/>
                </a:cubicBezTo>
                <a:lnTo>
                  <a:pt x="10119" y="8854"/>
                </a:lnTo>
                <a:lnTo>
                  <a:pt x="10280" y="8567"/>
                </a:lnTo>
                <a:cubicBezTo>
                  <a:pt x="10477" y="8224"/>
                  <a:pt x="10752" y="7858"/>
                  <a:pt x="10816" y="7858"/>
                </a:cubicBezTo>
                <a:close/>
                <a:moveTo>
                  <a:pt x="7720" y="8021"/>
                </a:moveTo>
                <a:cubicBezTo>
                  <a:pt x="7729" y="8017"/>
                  <a:pt x="7739" y="8019"/>
                  <a:pt x="7752" y="8021"/>
                </a:cubicBezTo>
                <a:cubicBezTo>
                  <a:pt x="7844" y="8037"/>
                  <a:pt x="8050" y="8219"/>
                  <a:pt x="8365" y="8578"/>
                </a:cubicBezTo>
                <a:lnTo>
                  <a:pt x="8674" y="8933"/>
                </a:lnTo>
                <a:lnTo>
                  <a:pt x="8565" y="9152"/>
                </a:lnTo>
                <a:cubicBezTo>
                  <a:pt x="8506" y="9271"/>
                  <a:pt x="8392" y="9552"/>
                  <a:pt x="8307" y="9776"/>
                </a:cubicBezTo>
                <a:cubicBezTo>
                  <a:pt x="8222" y="10000"/>
                  <a:pt x="8132" y="10190"/>
                  <a:pt x="8107" y="10204"/>
                </a:cubicBezTo>
                <a:cubicBezTo>
                  <a:pt x="8082" y="10217"/>
                  <a:pt x="7958" y="10077"/>
                  <a:pt x="7830" y="9889"/>
                </a:cubicBezTo>
                <a:cubicBezTo>
                  <a:pt x="7702" y="9701"/>
                  <a:pt x="7503" y="9443"/>
                  <a:pt x="7391" y="9315"/>
                </a:cubicBezTo>
                <a:lnTo>
                  <a:pt x="7191" y="9084"/>
                </a:lnTo>
                <a:lnTo>
                  <a:pt x="7430" y="8567"/>
                </a:lnTo>
                <a:cubicBezTo>
                  <a:pt x="7563" y="8283"/>
                  <a:pt x="7693" y="8036"/>
                  <a:pt x="7720" y="8021"/>
                </a:cubicBezTo>
                <a:close/>
                <a:moveTo>
                  <a:pt x="13834" y="8078"/>
                </a:moveTo>
                <a:cubicBezTo>
                  <a:pt x="13852" y="8075"/>
                  <a:pt x="13867" y="8073"/>
                  <a:pt x="13879" y="8083"/>
                </a:cubicBezTo>
                <a:cubicBezTo>
                  <a:pt x="13914" y="8113"/>
                  <a:pt x="14045" y="8345"/>
                  <a:pt x="14169" y="8595"/>
                </a:cubicBezTo>
                <a:lnTo>
                  <a:pt x="14395" y="9051"/>
                </a:lnTo>
                <a:lnTo>
                  <a:pt x="13969" y="9613"/>
                </a:lnTo>
                <a:cubicBezTo>
                  <a:pt x="13733" y="9924"/>
                  <a:pt x="13526" y="10181"/>
                  <a:pt x="13511" y="10181"/>
                </a:cubicBezTo>
                <a:cubicBezTo>
                  <a:pt x="13483" y="10181"/>
                  <a:pt x="13483" y="10187"/>
                  <a:pt x="13324" y="9759"/>
                </a:cubicBezTo>
                <a:cubicBezTo>
                  <a:pt x="13264" y="9596"/>
                  <a:pt x="13159" y="9343"/>
                  <a:pt x="13092" y="9197"/>
                </a:cubicBezTo>
                <a:lnTo>
                  <a:pt x="12976" y="8933"/>
                </a:lnTo>
                <a:lnTo>
                  <a:pt x="13118" y="8753"/>
                </a:lnTo>
                <a:cubicBezTo>
                  <a:pt x="13197" y="8654"/>
                  <a:pt x="13384" y="8452"/>
                  <a:pt x="13537" y="8303"/>
                </a:cubicBezTo>
                <a:cubicBezTo>
                  <a:pt x="13691" y="8153"/>
                  <a:pt x="13779" y="8086"/>
                  <a:pt x="13834" y="8078"/>
                </a:cubicBezTo>
                <a:close/>
                <a:moveTo>
                  <a:pt x="807" y="17696"/>
                </a:moveTo>
                <a:lnTo>
                  <a:pt x="774" y="18917"/>
                </a:lnTo>
                <a:cubicBezTo>
                  <a:pt x="733" y="20482"/>
                  <a:pt x="640" y="20840"/>
                  <a:pt x="220" y="21049"/>
                </a:cubicBezTo>
                <a:cubicBezTo>
                  <a:pt x="74" y="21121"/>
                  <a:pt x="59" y="21156"/>
                  <a:pt x="59" y="21364"/>
                </a:cubicBezTo>
                <a:cubicBezTo>
                  <a:pt x="58" y="21493"/>
                  <a:pt x="78" y="21600"/>
                  <a:pt x="104" y="21600"/>
                </a:cubicBezTo>
                <a:cubicBezTo>
                  <a:pt x="129" y="21600"/>
                  <a:pt x="280" y="21568"/>
                  <a:pt x="439" y="21527"/>
                </a:cubicBezTo>
                <a:cubicBezTo>
                  <a:pt x="1130" y="21348"/>
                  <a:pt x="1360" y="20714"/>
                  <a:pt x="1361" y="18996"/>
                </a:cubicBezTo>
                <a:cubicBezTo>
                  <a:pt x="1362" y="18417"/>
                  <a:pt x="1378" y="18235"/>
                  <a:pt x="1439" y="18191"/>
                </a:cubicBezTo>
                <a:cubicBezTo>
                  <a:pt x="1491" y="18153"/>
                  <a:pt x="1735" y="18143"/>
                  <a:pt x="2161" y="18152"/>
                </a:cubicBezTo>
                <a:lnTo>
                  <a:pt x="2806" y="18163"/>
                </a:lnTo>
                <a:lnTo>
                  <a:pt x="2832" y="19845"/>
                </a:lnTo>
                <a:lnTo>
                  <a:pt x="2864" y="21527"/>
                </a:lnTo>
                <a:lnTo>
                  <a:pt x="3148" y="21527"/>
                </a:lnTo>
                <a:lnTo>
                  <a:pt x="3431" y="21527"/>
                </a:lnTo>
                <a:lnTo>
                  <a:pt x="3444" y="19609"/>
                </a:lnTo>
                <a:lnTo>
                  <a:pt x="3457" y="17696"/>
                </a:lnTo>
                <a:lnTo>
                  <a:pt x="2135" y="17696"/>
                </a:lnTo>
                <a:lnTo>
                  <a:pt x="807" y="17696"/>
                </a:lnTo>
                <a:close/>
                <a:moveTo>
                  <a:pt x="5856" y="17696"/>
                </a:moveTo>
                <a:lnTo>
                  <a:pt x="5166" y="19592"/>
                </a:lnTo>
                <a:cubicBezTo>
                  <a:pt x="4787" y="20635"/>
                  <a:pt x="4476" y="21504"/>
                  <a:pt x="4476" y="21521"/>
                </a:cubicBezTo>
                <a:cubicBezTo>
                  <a:pt x="4476" y="21580"/>
                  <a:pt x="4978" y="21549"/>
                  <a:pt x="5024" y="21488"/>
                </a:cubicBezTo>
                <a:cubicBezTo>
                  <a:pt x="5050" y="21454"/>
                  <a:pt x="5150" y="21226"/>
                  <a:pt x="5244" y="20981"/>
                </a:cubicBezTo>
                <a:lnTo>
                  <a:pt x="5411" y="20537"/>
                </a:lnTo>
                <a:lnTo>
                  <a:pt x="6295" y="20526"/>
                </a:lnTo>
                <a:cubicBezTo>
                  <a:pt x="7006" y="20515"/>
                  <a:pt x="7195" y="20525"/>
                  <a:pt x="7249" y="20582"/>
                </a:cubicBezTo>
                <a:cubicBezTo>
                  <a:pt x="7286" y="20621"/>
                  <a:pt x="7383" y="20848"/>
                  <a:pt x="7469" y="21088"/>
                </a:cubicBezTo>
                <a:lnTo>
                  <a:pt x="7623" y="21527"/>
                </a:lnTo>
                <a:lnTo>
                  <a:pt x="7875" y="21538"/>
                </a:lnTo>
                <a:cubicBezTo>
                  <a:pt x="8010" y="21547"/>
                  <a:pt x="8151" y="21546"/>
                  <a:pt x="8191" y="21533"/>
                </a:cubicBezTo>
                <a:cubicBezTo>
                  <a:pt x="8245" y="21514"/>
                  <a:pt x="8173" y="21263"/>
                  <a:pt x="7907" y="20554"/>
                </a:cubicBezTo>
                <a:cubicBezTo>
                  <a:pt x="7710" y="20029"/>
                  <a:pt x="7387" y="19170"/>
                  <a:pt x="7191" y="18647"/>
                </a:cubicBezTo>
                <a:lnTo>
                  <a:pt x="6836" y="17696"/>
                </a:lnTo>
                <a:lnTo>
                  <a:pt x="6346" y="17696"/>
                </a:lnTo>
                <a:lnTo>
                  <a:pt x="5856" y="17696"/>
                </a:lnTo>
                <a:close/>
                <a:moveTo>
                  <a:pt x="9294" y="17696"/>
                </a:moveTo>
                <a:lnTo>
                  <a:pt x="9294" y="19592"/>
                </a:lnTo>
                <a:cubicBezTo>
                  <a:pt x="9294" y="20634"/>
                  <a:pt x="9312" y="21497"/>
                  <a:pt x="9332" y="21516"/>
                </a:cubicBezTo>
                <a:cubicBezTo>
                  <a:pt x="9353" y="21534"/>
                  <a:pt x="9492" y="21549"/>
                  <a:pt x="9642" y="21549"/>
                </a:cubicBezTo>
                <a:lnTo>
                  <a:pt x="9913" y="21549"/>
                </a:lnTo>
                <a:lnTo>
                  <a:pt x="9932" y="20649"/>
                </a:lnTo>
                <a:lnTo>
                  <a:pt x="9945" y="19744"/>
                </a:lnTo>
                <a:lnTo>
                  <a:pt x="10848" y="19733"/>
                </a:lnTo>
                <a:cubicBezTo>
                  <a:pt x="11351" y="19725"/>
                  <a:pt x="11773" y="19741"/>
                  <a:pt x="11802" y="19766"/>
                </a:cubicBezTo>
                <a:cubicBezTo>
                  <a:pt x="11831" y="19792"/>
                  <a:pt x="11854" y="20162"/>
                  <a:pt x="11854" y="20593"/>
                </a:cubicBezTo>
                <a:cubicBezTo>
                  <a:pt x="11854" y="21024"/>
                  <a:pt x="11882" y="21416"/>
                  <a:pt x="11912" y="21465"/>
                </a:cubicBezTo>
                <a:cubicBezTo>
                  <a:pt x="11953" y="21534"/>
                  <a:pt x="12020" y="21550"/>
                  <a:pt x="12202" y="21538"/>
                </a:cubicBezTo>
                <a:lnTo>
                  <a:pt x="12441" y="21527"/>
                </a:lnTo>
                <a:lnTo>
                  <a:pt x="12454" y="19609"/>
                </a:lnTo>
                <a:lnTo>
                  <a:pt x="12467" y="17696"/>
                </a:lnTo>
                <a:lnTo>
                  <a:pt x="12189" y="17696"/>
                </a:lnTo>
                <a:cubicBezTo>
                  <a:pt x="11850" y="17696"/>
                  <a:pt x="11860" y="17674"/>
                  <a:pt x="11847" y="18557"/>
                </a:cubicBezTo>
                <a:cubicBezTo>
                  <a:pt x="11842" y="18910"/>
                  <a:pt x="11820" y="19222"/>
                  <a:pt x="11796" y="19243"/>
                </a:cubicBezTo>
                <a:cubicBezTo>
                  <a:pt x="11772" y="19264"/>
                  <a:pt x="11344" y="19273"/>
                  <a:pt x="10848" y="19266"/>
                </a:cubicBezTo>
                <a:lnTo>
                  <a:pt x="9945" y="19254"/>
                </a:lnTo>
                <a:lnTo>
                  <a:pt x="9932" y="18473"/>
                </a:lnTo>
                <a:lnTo>
                  <a:pt x="9913" y="17696"/>
                </a:lnTo>
                <a:lnTo>
                  <a:pt x="9603" y="17696"/>
                </a:lnTo>
                <a:lnTo>
                  <a:pt x="9294" y="17696"/>
                </a:lnTo>
                <a:close/>
                <a:moveTo>
                  <a:pt x="14111" y="17696"/>
                </a:moveTo>
                <a:lnTo>
                  <a:pt x="14111" y="19620"/>
                </a:lnTo>
                <a:lnTo>
                  <a:pt x="14111" y="21549"/>
                </a:lnTo>
                <a:lnTo>
                  <a:pt x="14414" y="21549"/>
                </a:lnTo>
                <a:cubicBezTo>
                  <a:pt x="14580" y="21549"/>
                  <a:pt x="14753" y="21522"/>
                  <a:pt x="14801" y="21488"/>
                </a:cubicBezTo>
                <a:cubicBezTo>
                  <a:pt x="14849" y="21454"/>
                  <a:pt x="15237" y="20827"/>
                  <a:pt x="15665" y="20093"/>
                </a:cubicBezTo>
                <a:cubicBezTo>
                  <a:pt x="16490" y="18680"/>
                  <a:pt x="16534" y="18621"/>
                  <a:pt x="16613" y="18664"/>
                </a:cubicBezTo>
                <a:cubicBezTo>
                  <a:pt x="16641" y="18679"/>
                  <a:pt x="16658" y="19334"/>
                  <a:pt x="16658" y="20121"/>
                </a:cubicBezTo>
                <a:lnTo>
                  <a:pt x="16658" y="21549"/>
                </a:lnTo>
                <a:lnTo>
                  <a:pt x="16942" y="21549"/>
                </a:lnTo>
                <a:lnTo>
                  <a:pt x="17226" y="21549"/>
                </a:lnTo>
                <a:lnTo>
                  <a:pt x="17226" y="19620"/>
                </a:lnTo>
                <a:lnTo>
                  <a:pt x="17226" y="17696"/>
                </a:lnTo>
                <a:lnTo>
                  <a:pt x="16871" y="17696"/>
                </a:lnTo>
                <a:lnTo>
                  <a:pt x="16517" y="17696"/>
                </a:lnTo>
                <a:lnTo>
                  <a:pt x="15704" y="19091"/>
                </a:lnTo>
                <a:cubicBezTo>
                  <a:pt x="14833" y="20582"/>
                  <a:pt x="14807" y="20623"/>
                  <a:pt x="14730" y="20582"/>
                </a:cubicBezTo>
                <a:cubicBezTo>
                  <a:pt x="14703" y="20567"/>
                  <a:pt x="14679" y="19912"/>
                  <a:pt x="14679" y="19125"/>
                </a:cubicBezTo>
                <a:lnTo>
                  <a:pt x="14679" y="17696"/>
                </a:lnTo>
                <a:lnTo>
                  <a:pt x="14395" y="17696"/>
                </a:lnTo>
                <a:lnTo>
                  <a:pt x="14111" y="17696"/>
                </a:lnTo>
                <a:close/>
                <a:moveTo>
                  <a:pt x="18477" y="17696"/>
                </a:moveTo>
                <a:lnTo>
                  <a:pt x="18477" y="17916"/>
                </a:lnTo>
                <a:lnTo>
                  <a:pt x="18477" y="18135"/>
                </a:lnTo>
                <a:lnTo>
                  <a:pt x="19083" y="18152"/>
                </a:lnTo>
                <a:lnTo>
                  <a:pt x="19690" y="18163"/>
                </a:lnTo>
                <a:lnTo>
                  <a:pt x="19709" y="19794"/>
                </a:lnTo>
                <a:cubicBezTo>
                  <a:pt x="19717" y="20691"/>
                  <a:pt x="19732" y="21458"/>
                  <a:pt x="19748" y="21493"/>
                </a:cubicBezTo>
                <a:cubicBezTo>
                  <a:pt x="19766" y="21536"/>
                  <a:pt x="19858" y="21548"/>
                  <a:pt x="20018" y="21538"/>
                </a:cubicBezTo>
                <a:lnTo>
                  <a:pt x="20257" y="21527"/>
                </a:lnTo>
                <a:lnTo>
                  <a:pt x="20289" y="19845"/>
                </a:lnTo>
                <a:lnTo>
                  <a:pt x="20315" y="18163"/>
                </a:lnTo>
                <a:lnTo>
                  <a:pt x="20928" y="18152"/>
                </a:lnTo>
                <a:lnTo>
                  <a:pt x="21534" y="18135"/>
                </a:lnTo>
                <a:lnTo>
                  <a:pt x="21534" y="17916"/>
                </a:lnTo>
                <a:lnTo>
                  <a:pt x="21534" y="17696"/>
                </a:lnTo>
                <a:lnTo>
                  <a:pt x="20006" y="17696"/>
                </a:lnTo>
                <a:lnTo>
                  <a:pt x="18477" y="17696"/>
                </a:lnTo>
                <a:close/>
                <a:moveTo>
                  <a:pt x="6308" y="17994"/>
                </a:moveTo>
                <a:cubicBezTo>
                  <a:pt x="6320" y="17991"/>
                  <a:pt x="6331" y="18009"/>
                  <a:pt x="6346" y="18023"/>
                </a:cubicBezTo>
                <a:cubicBezTo>
                  <a:pt x="6418" y="18085"/>
                  <a:pt x="7083" y="20028"/>
                  <a:pt x="7049" y="20076"/>
                </a:cubicBezTo>
                <a:cubicBezTo>
                  <a:pt x="7034" y="20097"/>
                  <a:pt x="6713" y="20115"/>
                  <a:pt x="6340" y="20115"/>
                </a:cubicBezTo>
                <a:cubicBezTo>
                  <a:pt x="5805" y="20115"/>
                  <a:pt x="5655" y="20103"/>
                  <a:pt x="5631" y="20048"/>
                </a:cubicBezTo>
                <a:cubicBezTo>
                  <a:pt x="5613" y="20009"/>
                  <a:pt x="5746" y="19558"/>
                  <a:pt x="5921" y="19046"/>
                </a:cubicBezTo>
                <a:cubicBezTo>
                  <a:pt x="6218" y="18179"/>
                  <a:pt x="6272" y="18004"/>
                  <a:pt x="6308" y="17994"/>
                </a:cubicBezTo>
                <a:close/>
              </a:path>
            </a:pathLst>
          </a:custGeom>
          <a:ln w="12700">
            <a:miter lim="400000"/>
          </a:ln>
        </p:spPr>
      </p:pic>
      <p:pic>
        <p:nvPicPr>
          <p:cNvPr id="260" name="контур лого.jpg" descr="контур лого.jpg"/>
          <p:cNvPicPr>
            <a:picLocks noChangeAspect="1"/>
          </p:cNvPicPr>
          <p:nvPr/>
        </p:nvPicPr>
        <p:blipFill>
          <a:blip r:embed="rId20">
            <a:extLst/>
          </a:blip>
          <a:srcRect l="13824" t="35952" r="14647" b="35947"/>
          <a:stretch>
            <a:fillRect/>
          </a:stretch>
        </p:blipFill>
        <p:spPr>
          <a:xfrm>
            <a:off x="19114845" y="10901756"/>
            <a:ext cx="3487507" cy="912813"/>
          </a:xfrm>
          <a:custGeom>
            <a:avLst/>
            <a:gdLst/>
            <a:ahLst/>
            <a:cxnLst>
              <a:cxn ang="0">
                <a:pos x="wd2" y="hd2"/>
              </a:cxn>
              <a:cxn ang="5400000">
                <a:pos x="wd2" y="hd2"/>
              </a:cxn>
              <a:cxn ang="10800000">
                <a:pos x="wd2" y="hd2"/>
              </a:cxn>
              <a:cxn ang="16200000">
                <a:pos x="wd2" y="hd2"/>
              </a:cxn>
            </a:cxnLst>
            <a:rect l="0" t="0" r="r" b="b"/>
            <a:pathLst>
              <a:path w="21328" h="21322" fill="norm" stroke="1" extrusionOk="0">
                <a:moveTo>
                  <a:pt x="803" y="0"/>
                </a:moveTo>
                <a:cubicBezTo>
                  <a:pt x="337" y="0"/>
                  <a:pt x="302" y="53"/>
                  <a:pt x="148" y="1020"/>
                </a:cubicBezTo>
                <a:cubicBezTo>
                  <a:pt x="-67" y="2365"/>
                  <a:pt x="-60" y="2453"/>
                  <a:pt x="252" y="2568"/>
                </a:cubicBezTo>
                <a:lnTo>
                  <a:pt x="519" y="2661"/>
                </a:lnTo>
                <a:lnTo>
                  <a:pt x="541" y="9799"/>
                </a:lnTo>
                <a:lnTo>
                  <a:pt x="563" y="16928"/>
                </a:lnTo>
                <a:lnTo>
                  <a:pt x="929" y="16928"/>
                </a:lnTo>
                <a:lnTo>
                  <a:pt x="1294" y="16928"/>
                </a:lnTo>
                <a:lnTo>
                  <a:pt x="1318" y="13090"/>
                </a:lnTo>
                <a:lnTo>
                  <a:pt x="1340" y="9252"/>
                </a:lnTo>
                <a:lnTo>
                  <a:pt x="1677" y="9159"/>
                </a:lnTo>
                <a:lnTo>
                  <a:pt x="2012" y="9066"/>
                </a:lnTo>
                <a:lnTo>
                  <a:pt x="2728" y="12997"/>
                </a:lnTo>
                <a:lnTo>
                  <a:pt x="3449" y="16928"/>
                </a:lnTo>
                <a:lnTo>
                  <a:pt x="3857" y="16928"/>
                </a:lnTo>
                <a:cubicBezTo>
                  <a:pt x="4162" y="16928"/>
                  <a:pt x="4250" y="16831"/>
                  <a:pt x="4204" y="16538"/>
                </a:cubicBezTo>
                <a:cubicBezTo>
                  <a:pt x="4170" y="16323"/>
                  <a:pt x="3818" y="14350"/>
                  <a:pt x="3420" y="12153"/>
                </a:cubicBezTo>
                <a:cubicBezTo>
                  <a:pt x="3022" y="9957"/>
                  <a:pt x="2696" y="8074"/>
                  <a:pt x="2696" y="7963"/>
                </a:cubicBezTo>
                <a:cubicBezTo>
                  <a:pt x="2696" y="7785"/>
                  <a:pt x="3438" y="3814"/>
                  <a:pt x="3992" y="1020"/>
                </a:cubicBezTo>
                <a:lnTo>
                  <a:pt x="4194" y="0"/>
                </a:lnTo>
                <a:lnTo>
                  <a:pt x="3781" y="0"/>
                </a:lnTo>
                <a:lnTo>
                  <a:pt x="3366" y="0"/>
                </a:lnTo>
                <a:lnTo>
                  <a:pt x="2677" y="3365"/>
                </a:lnTo>
                <a:cubicBezTo>
                  <a:pt x="2008" y="6636"/>
                  <a:pt x="1979" y="6740"/>
                  <a:pt x="1665" y="6740"/>
                </a:cubicBezTo>
                <a:lnTo>
                  <a:pt x="1340" y="6740"/>
                </a:lnTo>
                <a:lnTo>
                  <a:pt x="1318" y="3365"/>
                </a:lnTo>
                <a:lnTo>
                  <a:pt x="1294" y="0"/>
                </a:lnTo>
                <a:lnTo>
                  <a:pt x="803" y="0"/>
                </a:lnTo>
                <a:close/>
                <a:moveTo>
                  <a:pt x="5900" y="4589"/>
                </a:moveTo>
                <a:cubicBezTo>
                  <a:pt x="5676" y="4589"/>
                  <a:pt x="5474" y="4712"/>
                  <a:pt x="5289" y="4913"/>
                </a:cubicBezTo>
                <a:cubicBezTo>
                  <a:pt x="5284" y="5009"/>
                  <a:pt x="5273" y="5099"/>
                  <a:pt x="5250" y="5154"/>
                </a:cubicBezTo>
                <a:cubicBezTo>
                  <a:pt x="5214" y="5239"/>
                  <a:pt x="5170" y="5197"/>
                  <a:pt x="5141" y="5089"/>
                </a:cubicBezTo>
                <a:cubicBezTo>
                  <a:pt x="4528" y="5979"/>
                  <a:pt x="4171" y="8021"/>
                  <a:pt x="4175" y="10883"/>
                </a:cubicBezTo>
                <a:cubicBezTo>
                  <a:pt x="4178" y="13612"/>
                  <a:pt x="4582" y="15914"/>
                  <a:pt x="5213" y="16807"/>
                </a:cubicBezTo>
                <a:cubicBezTo>
                  <a:pt x="5618" y="17379"/>
                  <a:pt x="6342" y="17215"/>
                  <a:pt x="6752" y="16464"/>
                </a:cubicBezTo>
                <a:cubicBezTo>
                  <a:pt x="7406" y="15265"/>
                  <a:pt x="7748" y="12030"/>
                  <a:pt x="7539" y="9057"/>
                </a:cubicBezTo>
                <a:cubicBezTo>
                  <a:pt x="7326" y="6047"/>
                  <a:pt x="6793" y="4589"/>
                  <a:pt x="5900" y="4589"/>
                </a:cubicBezTo>
                <a:close/>
                <a:moveTo>
                  <a:pt x="19854" y="4589"/>
                </a:moveTo>
                <a:cubicBezTo>
                  <a:pt x="19520" y="4607"/>
                  <a:pt x="19183" y="4962"/>
                  <a:pt x="18941" y="5646"/>
                </a:cubicBezTo>
                <a:lnTo>
                  <a:pt x="18701" y="6322"/>
                </a:lnTo>
                <a:lnTo>
                  <a:pt x="18657" y="5664"/>
                </a:lnTo>
                <a:cubicBezTo>
                  <a:pt x="18623" y="5165"/>
                  <a:pt x="18547" y="5015"/>
                  <a:pt x="18334" y="5015"/>
                </a:cubicBezTo>
                <a:lnTo>
                  <a:pt x="18055" y="5015"/>
                </a:lnTo>
                <a:lnTo>
                  <a:pt x="18055" y="13164"/>
                </a:lnTo>
                <a:lnTo>
                  <a:pt x="18055" y="21322"/>
                </a:lnTo>
                <a:lnTo>
                  <a:pt x="18713" y="21322"/>
                </a:lnTo>
                <a:lnTo>
                  <a:pt x="18713" y="18865"/>
                </a:lnTo>
                <a:cubicBezTo>
                  <a:pt x="18713" y="17514"/>
                  <a:pt x="18736" y="16320"/>
                  <a:pt x="18764" y="16214"/>
                </a:cubicBezTo>
                <a:cubicBezTo>
                  <a:pt x="18792" y="16108"/>
                  <a:pt x="18900" y="16227"/>
                  <a:pt x="19002" y="16483"/>
                </a:cubicBezTo>
                <a:cubicBezTo>
                  <a:pt x="19528" y="17798"/>
                  <a:pt x="20556" y="17192"/>
                  <a:pt x="20968" y="15324"/>
                </a:cubicBezTo>
                <a:cubicBezTo>
                  <a:pt x="21533" y="12760"/>
                  <a:pt x="21414" y="7437"/>
                  <a:pt x="20749" y="5544"/>
                </a:cubicBezTo>
                <a:cubicBezTo>
                  <a:pt x="20519" y="4886"/>
                  <a:pt x="20188" y="4571"/>
                  <a:pt x="19854" y="4589"/>
                </a:cubicBezTo>
                <a:close/>
                <a:moveTo>
                  <a:pt x="8116" y="5015"/>
                </a:moveTo>
                <a:lnTo>
                  <a:pt x="8116" y="10967"/>
                </a:lnTo>
                <a:lnTo>
                  <a:pt x="8116" y="16928"/>
                </a:lnTo>
                <a:lnTo>
                  <a:pt x="8441" y="16928"/>
                </a:lnTo>
                <a:lnTo>
                  <a:pt x="8767" y="16928"/>
                </a:lnTo>
                <a:lnTo>
                  <a:pt x="8791" y="14341"/>
                </a:lnTo>
                <a:lnTo>
                  <a:pt x="8815" y="11755"/>
                </a:lnTo>
                <a:lnTo>
                  <a:pt x="9514" y="11755"/>
                </a:lnTo>
                <a:lnTo>
                  <a:pt x="10211" y="11755"/>
                </a:lnTo>
                <a:lnTo>
                  <a:pt x="10235" y="14341"/>
                </a:lnTo>
                <a:lnTo>
                  <a:pt x="10259" y="16928"/>
                </a:lnTo>
                <a:lnTo>
                  <a:pt x="10585" y="16928"/>
                </a:lnTo>
                <a:lnTo>
                  <a:pt x="10910" y="16928"/>
                </a:lnTo>
                <a:lnTo>
                  <a:pt x="10910" y="10967"/>
                </a:lnTo>
                <a:lnTo>
                  <a:pt x="10910" y="5015"/>
                </a:lnTo>
                <a:lnTo>
                  <a:pt x="10585" y="5015"/>
                </a:lnTo>
                <a:lnTo>
                  <a:pt x="10259" y="5015"/>
                </a:lnTo>
                <a:lnTo>
                  <a:pt x="10235" y="7286"/>
                </a:lnTo>
                <a:lnTo>
                  <a:pt x="10211" y="9558"/>
                </a:lnTo>
                <a:lnTo>
                  <a:pt x="9514" y="9558"/>
                </a:lnTo>
                <a:lnTo>
                  <a:pt x="8815" y="9558"/>
                </a:lnTo>
                <a:lnTo>
                  <a:pt x="8791" y="7286"/>
                </a:lnTo>
                <a:lnTo>
                  <a:pt x="8767" y="5015"/>
                </a:lnTo>
                <a:lnTo>
                  <a:pt x="8441" y="5015"/>
                </a:lnTo>
                <a:lnTo>
                  <a:pt x="8116" y="5015"/>
                </a:lnTo>
                <a:close/>
                <a:moveTo>
                  <a:pt x="11320" y="5015"/>
                </a:moveTo>
                <a:lnTo>
                  <a:pt x="11320" y="5942"/>
                </a:lnTo>
                <a:cubicBezTo>
                  <a:pt x="11320" y="6868"/>
                  <a:pt x="11322" y="6869"/>
                  <a:pt x="11876" y="6962"/>
                </a:cubicBezTo>
                <a:lnTo>
                  <a:pt x="12429" y="7055"/>
                </a:lnTo>
                <a:lnTo>
                  <a:pt x="12453" y="11996"/>
                </a:lnTo>
                <a:lnTo>
                  <a:pt x="12475" y="16928"/>
                </a:lnTo>
                <a:lnTo>
                  <a:pt x="12801" y="16928"/>
                </a:lnTo>
                <a:lnTo>
                  <a:pt x="13123" y="16928"/>
                </a:lnTo>
                <a:lnTo>
                  <a:pt x="13148" y="11996"/>
                </a:lnTo>
                <a:lnTo>
                  <a:pt x="13169" y="7055"/>
                </a:lnTo>
                <a:lnTo>
                  <a:pt x="13682" y="6962"/>
                </a:lnTo>
                <a:cubicBezTo>
                  <a:pt x="14190" y="6870"/>
                  <a:pt x="14196" y="6859"/>
                  <a:pt x="14196" y="5942"/>
                </a:cubicBezTo>
                <a:lnTo>
                  <a:pt x="14196" y="5015"/>
                </a:lnTo>
                <a:lnTo>
                  <a:pt x="12759" y="5015"/>
                </a:lnTo>
                <a:lnTo>
                  <a:pt x="11320" y="5015"/>
                </a:lnTo>
                <a:close/>
                <a:moveTo>
                  <a:pt x="16941" y="5015"/>
                </a:moveTo>
                <a:lnTo>
                  <a:pt x="16575" y="9168"/>
                </a:lnTo>
                <a:cubicBezTo>
                  <a:pt x="16373" y="11453"/>
                  <a:pt x="16175" y="13250"/>
                  <a:pt x="16133" y="13164"/>
                </a:cubicBezTo>
                <a:cubicBezTo>
                  <a:pt x="16091" y="13078"/>
                  <a:pt x="15902" y="11285"/>
                  <a:pt x="15713" y="9168"/>
                </a:cubicBezTo>
                <a:cubicBezTo>
                  <a:pt x="15524" y="7052"/>
                  <a:pt x="15349" y="5238"/>
                  <a:pt x="15325" y="5145"/>
                </a:cubicBezTo>
                <a:cubicBezTo>
                  <a:pt x="15300" y="5052"/>
                  <a:pt x="15133" y="5026"/>
                  <a:pt x="14953" y="5080"/>
                </a:cubicBezTo>
                <a:lnTo>
                  <a:pt x="14628" y="5173"/>
                </a:lnTo>
                <a:lnTo>
                  <a:pt x="15225" y="11384"/>
                </a:lnTo>
                <a:lnTo>
                  <a:pt x="15822" y="17586"/>
                </a:lnTo>
                <a:lnTo>
                  <a:pt x="15638" y="18411"/>
                </a:lnTo>
                <a:cubicBezTo>
                  <a:pt x="15507" y="18991"/>
                  <a:pt x="15369" y="19236"/>
                  <a:pt x="15165" y="19254"/>
                </a:cubicBezTo>
                <a:lnTo>
                  <a:pt x="14876" y="19282"/>
                </a:lnTo>
                <a:lnTo>
                  <a:pt x="15004" y="20302"/>
                </a:lnTo>
                <a:cubicBezTo>
                  <a:pt x="15148" y="21457"/>
                  <a:pt x="15342" y="21600"/>
                  <a:pt x="15796" y="20877"/>
                </a:cubicBezTo>
                <a:cubicBezTo>
                  <a:pt x="16151" y="20309"/>
                  <a:pt x="16280" y="19334"/>
                  <a:pt x="16944" y="12283"/>
                </a:cubicBezTo>
                <a:cubicBezTo>
                  <a:pt x="17231" y="9234"/>
                  <a:pt x="17507" y="6352"/>
                  <a:pt x="17555" y="5877"/>
                </a:cubicBezTo>
                <a:cubicBezTo>
                  <a:pt x="17643" y="5019"/>
                  <a:pt x="17640" y="5015"/>
                  <a:pt x="17291" y="5015"/>
                </a:cubicBezTo>
                <a:lnTo>
                  <a:pt x="16941" y="5015"/>
                </a:lnTo>
                <a:close/>
                <a:moveTo>
                  <a:pt x="5767" y="6665"/>
                </a:moveTo>
                <a:cubicBezTo>
                  <a:pt x="6057" y="6571"/>
                  <a:pt x="6360" y="6950"/>
                  <a:pt x="6590" y="7824"/>
                </a:cubicBezTo>
                <a:cubicBezTo>
                  <a:pt x="6822" y="8711"/>
                  <a:pt x="6844" y="8966"/>
                  <a:pt x="6844" y="10846"/>
                </a:cubicBezTo>
                <a:cubicBezTo>
                  <a:pt x="6844" y="12820"/>
                  <a:pt x="6831" y="12940"/>
                  <a:pt x="6536" y="13970"/>
                </a:cubicBezTo>
                <a:cubicBezTo>
                  <a:pt x="6065" y="15620"/>
                  <a:pt x="5436" y="15390"/>
                  <a:pt x="5053" y="13423"/>
                </a:cubicBezTo>
                <a:cubicBezTo>
                  <a:pt x="4844" y="12345"/>
                  <a:pt x="4829" y="9475"/>
                  <a:pt x="5026" y="8325"/>
                </a:cubicBezTo>
                <a:cubicBezTo>
                  <a:pt x="5199" y="7320"/>
                  <a:pt x="5476" y="6760"/>
                  <a:pt x="5767" y="6665"/>
                </a:cubicBezTo>
                <a:close/>
                <a:moveTo>
                  <a:pt x="19708" y="6684"/>
                </a:moveTo>
                <a:cubicBezTo>
                  <a:pt x="19797" y="6704"/>
                  <a:pt x="19889" y="6776"/>
                  <a:pt x="19985" y="6897"/>
                </a:cubicBezTo>
                <a:cubicBezTo>
                  <a:pt x="20400" y="7420"/>
                  <a:pt x="20626" y="8791"/>
                  <a:pt x="20626" y="10791"/>
                </a:cubicBezTo>
                <a:cubicBezTo>
                  <a:pt x="20626" y="12656"/>
                  <a:pt x="20455" y="13903"/>
                  <a:pt x="20101" y="14601"/>
                </a:cubicBezTo>
                <a:cubicBezTo>
                  <a:pt x="19694" y="15404"/>
                  <a:pt x="19309" y="15076"/>
                  <a:pt x="18961" y="13646"/>
                </a:cubicBezTo>
                <a:cubicBezTo>
                  <a:pt x="18786" y="12930"/>
                  <a:pt x="18754" y="12500"/>
                  <a:pt x="18754" y="10809"/>
                </a:cubicBezTo>
                <a:cubicBezTo>
                  <a:pt x="18754" y="9040"/>
                  <a:pt x="18781" y="8711"/>
                  <a:pt x="18992" y="7870"/>
                </a:cubicBezTo>
                <a:cubicBezTo>
                  <a:pt x="19208" y="7013"/>
                  <a:pt x="19442" y="6623"/>
                  <a:pt x="19708" y="6684"/>
                </a:cubicBezTo>
                <a:close/>
              </a:path>
            </a:pathLst>
          </a:custGeom>
          <a:ln w="12700">
            <a:miter lim="400000"/>
          </a:ln>
        </p:spPr>
      </p:pic>
      <p:pic>
        <p:nvPicPr>
          <p:cNvPr id="261" name="ВТБ лого.jpeg" descr="ВТБ лого.jpeg"/>
          <p:cNvPicPr>
            <a:picLocks noChangeAspect="1"/>
          </p:cNvPicPr>
          <p:nvPr/>
        </p:nvPicPr>
        <p:blipFill>
          <a:blip r:embed="rId21">
            <a:extLst/>
          </a:blip>
          <a:srcRect l="16191" t="16282" r="16178" b="16147"/>
          <a:stretch>
            <a:fillRect/>
          </a:stretch>
        </p:blipFill>
        <p:spPr>
          <a:xfrm>
            <a:off x="1224309" y="4004150"/>
            <a:ext cx="1522929" cy="1524002"/>
          </a:xfrm>
          <a:custGeom>
            <a:avLst/>
            <a:gdLst/>
            <a:ahLst/>
            <a:cxnLst>
              <a:cxn ang="0">
                <a:pos x="wd2" y="hd2"/>
              </a:cxn>
              <a:cxn ang="5400000">
                <a:pos x="wd2" y="hd2"/>
              </a:cxn>
              <a:cxn ang="10800000">
                <a:pos x="wd2" y="hd2"/>
              </a:cxn>
              <a:cxn ang="16200000">
                <a:pos x="wd2" y="hd2"/>
              </a:cxn>
            </a:cxnLst>
            <a:rect l="0" t="0" r="r" b="b"/>
            <a:pathLst>
              <a:path w="21561" h="21599" fill="norm" stroke="1" extrusionOk="0">
                <a:moveTo>
                  <a:pt x="10819" y="0"/>
                </a:moveTo>
                <a:cubicBezTo>
                  <a:pt x="4796" y="0"/>
                  <a:pt x="4230" y="10"/>
                  <a:pt x="3650" y="146"/>
                </a:cubicBezTo>
                <a:cubicBezTo>
                  <a:pt x="2057" y="521"/>
                  <a:pt x="799" y="1639"/>
                  <a:pt x="323" y="3099"/>
                </a:cubicBezTo>
                <a:cubicBezTo>
                  <a:pt x="4" y="4079"/>
                  <a:pt x="-20" y="4732"/>
                  <a:pt x="9" y="11227"/>
                </a:cubicBezTo>
                <a:cubicBezTo>
                  <a:pt x="35" y="17351"/>
                  <a:pt x="34" y="17470"/>
                  <a:pt x="211" y="18101"/>
                </a:cubicBezTo>
                <a:cubicBezTo>
                  <a:pt x="442" y="18925"/>
                  <a:pt x="741" y="19463"/>
                  <a:pt x="1278" y="20047"/>
                </a:cubicBezTo>
                <a:cubicBezTo>
                  <a:pt x="2026" y="20858"/>
                  <a:pt x="2846" y="21286"/>
                  <a:pt x="4032" y="21476"/>
                </a:cubicBezTo>
                <a:cubicBezTo>
                  <a:pt x="4549" y="21558"/>
                  <a:pt x="7675" y="21600"/>
                  <a:pt x="10797" y="21599"/>
                </a:cubicBezTo>
                <a:cubicBezTo>
                  <a:pt x="13919" y="21599"/>
                  <a:pt x="17039" y="21558"/>
                  <a:pt x="17562" y="21476"/>
                </a:cubicBezTo>
                <a:cubicBezTo>
                  <a:pt x="19436" y="21178"/>
                  <a:pt x="20781" y="20036"/>
                  <a:pt x="21377" y="18236"/>
                </a:cubicBezTo>
                <a:cubicBezTo>
                  <a:pt x="21515" y="17817"/>
                  <a:pt x="21527" y="17308"/>
                  <a:pt x="21551" y="11070"/>
                </a:cubicBezTo>
                <a:cubicBezTo>
                  <a:pt x="21579" y="3597"/>
                  <a:pt x="21580" y="3637"/>
                  <a:pt x="21040" y="2542"/>
                </a:cubicBezTo>
                <a:cubicBezTo>
                  <a:pt x="20414" y="1274"/>
                  <a:pt x="19326" y="446"/>
                  <a:pt x="17848" y="112"/>
                </a:cubicBezTo>
                <a:cubicBezTo>
                  <a:pt x="17458" y="24"/>
                  <a:pt x="16019" y="0"/>
                  <a:pt x="10819" y="0"/>
                </a:cubicBezTo>
                <a:close/>
              </a:path>
            </a:pathLst>
          </a:custGeom>
          <a:ln w="12700">
            <a:miter lim="400000"/>
          </a:ln>
        </p:spPr>
      </p:pic>
      <p:pic>
        <p:nvPicPr>
          <p:cNvPr id="262" name="ВБ лого.jpeg" descr="ВБ лого.jpeg"/>
          <p:cNvPicPr>
            <a:picLocks noChangeAspect="1"/>
          </p:cNvPicPr>
          <p:nvPr/>
        </p:nvPicPr>
        <p:blipFill>
          <a:blip r:embed="rId22">
            <a:extLst/>
          </a:blip>
          <a:stretch>
            <a:fillRect/>
          </a:stretch>
        </p:blipFill>
        <p:spPr>
          <a:xfrm>
            <a:off x="3130080" y="7096326"/>
            <a:ext cx="1524001" cy="1524001"/>
          </a:xfrm>
          <a:prstGeom prst="rect">
            <a:avLst/>
          </a:prstGeom>
          <a:ln w="12700">
            <a:miter lim="400000"/>
          </a:ln>
        </p:spPr>
      </p:pic>
      <p:pic>
        <p:nvPicPr>
          <p:cNvPr id="263" name="latech logo.png" descr="latech logo.png"/>
          <p:cNvPicPr>
            <a:picLocks noChangeAspect="1"/>
          </p:cNvPicPr>
          <p:nvPr/>
        </p:nvPicPr>
        <p:blipFill>
          <a:blip r:embed="rId23">
            <a:extLst/>
          </a:blip>
          <a:srcRect l="27426" t="40500" r="27417" b="40557"/>
          <a:stretch>
            <a:fillRect/>
          </a:stretch>
        </p:blipFill>
        <p:spPr>
          <a:xfrm>
            <a:off x="12991721" y="10842730"/>
            <a:ext cx="4361261" cy="1030866"/>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6874" y="0"/>
                </a:moveTo>
                <a:lnTo>
                  <a:pt x="6874" y="7595"/>
                </a:lnTo>
                <a:lnTo>
                  <a:pt x="6874" y="15199"/>
                </a:lnTo>
                <a:lnTo>
                  <a:pt x="7249" y="15199"/>
                </a:lnTo>
                <a:lnTo>
                  <a:pt x="7625" y="15199"/>
                </a:lnTo>
                <a:lnTo>
                  <a:pt x="7644" y="11637"/>
                </a:lnTo>
                <a:lnTo>
                  <a:pt x="7666" y="8075"/>
                </a:lnTo>
                <a:lnTo>
                  <a:pt x="8552" y="7984"/>
                </a:lnTo>
                <a:lnTo>
                  <a:pt x="9441" y="7901"/>
                </a:lnTo>
                <a:lnTo>
                  <a:pt x="9441" y="6653"/>
                </a:lnTo>
                <a:lnTo>
                  <a:pt x="9441" y="5405"/>
                </a:lnTo>
                <a:lnTo>
                  <a:pt x="8552" y="5314"/>
                </a:lnTo>
                <a:lnTo>
                  <a:pt x="7666" y="5223"/>
                </a:lnTo>
                <a:lnTo>
                  <a:pt x="7644" y="2612"/>
                </a:lnTo>
                <a:lnTo>
                  <a:pt x="7623" y="0"/>
                </a:lnTo>
                <a:lnTo>
                  <a:pt x="7249" y="0"/>
                </a:lnTo>
                <a:lnTo>
                  <a:pt x="6874" y="0"/>
                </a:lnTo>
                <a:close/>
                <a:moveTo>
                  <a:pt x="18494" y="0"/>
                </a:moveTo>
                <a:lnTo>
                  <a:pt x="18494" y="9339"/>
                </a:lnTo>
                <a:lnTo>
                  <a:pt x="18494" y="18678"/>
                </a:lnTo>
                <a:lnTo>
                  <a:pt x="18832" y="18678"/>
                </a:lnTo>
                <a:lnTo>
                  <a:pt x="19172" y="18678"/>
                </a:lnTo>
                <a:lnTo>
                  <a:pt x="19172" y="14223"/>
                </a:lnTo>
                <a:lnTo>
                  <a:pt x="19172" y="9769"/>
                </a:lnTo>
                <a:lnTo>
                  <a:pt x="19393" y="8843"/>
                </a:lnTo>
                <a:cubicBezTo>
                  <a:pt x="19583" y="8044"/>
                  <a:pt x="19670" y="7917"/>
                  <a:pt x="20029" y="7917"/>
                </a:cubicBezTo>
                <a:cubicBezTo>
                  <a:pt x="20361" y="7917"/>
                  <a:pt x="20490" y="8071"/>
                  <a:pt x="20658" y="8678"/>
                </a:cubicBezTo>
                <a:cubicBezTo>
                  <a:pt x="20870" y="9440"/>
                  <a:pt x="20870" y="9444"/>
                  <a:pt x="20894" y="14058"/>
                </a:cubicBezTo>
                <a:lnTo>
                  <a:pt x="20918" y="18678"/>
                </a:lnTo>
                <a:lnTo>
                  <a:pt x="21260" y="18678"/>
                </a:lnTo>
                <a:lnTo>
                  <a:pt x="21600" y="18678"/>
                </a:lnTo>
                <a:lnTo>
                  <a:pt x="21574" y="13537"/>
                </a:lnTo>
                <a:cubicBezTo>
                  <a:pt x="21546" y="7933"/>
                  <a:pt x="21484" y="6957"/>
                  <a:pt x="21091" y="5876"/>
                </a:cubicBezTo>
                <a:cubicBezTo>
                  <a:pt x="20980" y="5571"/>
                  <a:pt x="20697" y="5253"/>
                  <a:pt x="20464" y="5174"/>
                </a:cubicBezTo>
                <a:cubicBezTo>
                  <a:pt x="20036" y="5028"/>
                  <a:pt x="19989" y="5098"/>
                  <a:pt x="19465" y="6694"/>
                </a:cubicBezTo>
                <a:cubicBezTo>
                  <a:pt x="19398" y="6899"/>
                  <a:pt x="19288" y="6977"/>
                  <a:pt x="19220" y="6868"/>
                </a:cubicBezTo>
                <a:cubicBezTo>
                  <a:pt x="19116" y="6701"/>
                  <a:pt x="19096" y="6133"/>
                  <a:pt x="19096" y="3339"/>
                </a:cubicBezTo>
                <a:lnTo>
                  <a:pt x="19096" y="0"/>
                </a:lnTo>
                <a:lnTo>
                  <a:pt x="18795" y="0"/>
                </a:lnTo>
                <a:lnTo>
                  <a:pt x="18494" y="0"/>
                </a:lnTo>
                <a:close/>
                <a:moveTo>
                  <a:pt x="609" y="686"/>
                </a:moveTo>
                <a:cubicBezTo>
                  <a:pt x="559" y="721"/>
                  <a:pt x="537" y="807"/>
                  <a:pt x="537" y="942"/>
                </a:cubicBezTo>
                <a:cubicBezTo>
                  <a:pt x="537" y="1474"/>
                  <a:pt x="96" y="16686"/>
                  <a:pt x="43" y="17984"/>
                </a:cubicBezTo>
                <a:lnTo>
                  <a:pt x="0" y="19033"/>
                </a:lnTo>
                <a:lnTo>
                  <a:pt x="360" y="18934"/>
                </a:lnTo>
                <a:lnTo>
                  <a:pt x="721" y="18835"/>
                </a:lnTo>
                <a:lnTo>
                  <a:pt x="977" y="10033"/>
                </a:lnTo>
                <a:cubicBezTo>
                  <a:pt x="1118" y="5192"/>
                  <a:pt x="1215" y="1158"/>
                  <a:pt x="1193" y="1066"/>
                </a:cubicBezTo>
                <a:cubicBezTo>
                  <a:pt x="1171" y="974"/>
                  <a:pt x="1015" y="823"/>
                  <a:pt x="845" y="727"/>
                </a:cubicBezTo>
                <a:cubicBezTo>
                  <a:pt x="738" y="667"/>
                  <a:pt x="659" y="651"/>
                  <a:pt x="609" y="686"/>
                </a:cubicBezTo>
                <a:close/>
                <a:moveTo>
                  <a:pt x="12075" y="5025"/>
                </a:moveTo>
                <a:cubicBezTo>
                  <a:pt x="11034" y="5046"/>
                  <a:pt x="10427" y="7599"/>
                  <a:pt x="10424" y="11959"/>
                </a:cubicBezTo>
                <a:cubicBezTo>
                  <a:pt x="10421" y="15169"/>
                  <a:pt x="10701" y="17259"/>
                  <a:pt x="11288" y="18397"/>
                </a:cubicBezTo>
                <a:cubicBezTo>
                  <a:pt x="11696" y="19187"/>
                  <a:pt x="12538" y="19185"/>
                  <a:pt x="12951" y="18397"/>
                </a:cubicBezTo>
                <a:cubicBezTo>
                  <a:pt x="13119" y="18077"/>
                  <a:pt x="13353" y="17335"/>
                  <a:pt x="13472" y="16744"/>
                </a:cubicBezTo>
                <a:lnTo>
                  <a:pt x="13688" y="15670"/>
                </a:lnTo>
                <a:lnTo>
                  <a:pt x="13366" y="15570"/>
                </a:lnTo>
                <a:cubicBezTo>
                  <a:pt x="13124" y="15496"/>
                  <a:pt x="13004" y="15630"/>
                  <a:pt x="12883" y="16108"/>
                </a:cubicBezTo>
                <a:cubicBezTo>
                  <a:pt x="12378" y="18098"/>
                  <a:pt x="11198" y="16702"/>
                  <a:pt x="11153" y="14058"/>
                </a:cubicBezTo>
                <a:lnTo>
                  <a:pt x="11137" y="13141"/>
                </a:lnTo>
                <a:lnTo>
                  <a:pt x="12458" y="12984"/>
                </a:lnTo>
                <a:lnTo>
                  <a:pt x="13779" y="12818"/>
                </a:lnTo>
                <a:lnTo>
                  <a:pt x="13751" y="11240"/>
                </a:lnTo>
                <a:cubicBezTo>
                  <a:pt x="13686" y="7397"/>
                  <a:pt x="13040" y="5006"/>
                  <a:pt x="12075" y="5025"/>
                </a:cubicBezTo>
                <a:close/>
                <a:moveTo>
                  <a:pt x="15778" y="5380"/>
                </a:moveTo>
                <a:lnTo>
                  <a:pt x="15778" y="6653"/>
                </a:lnTo>
                <a:lnTo>
                  <a:pt x="15778" y="7917"/>
                </a:lnTo>
                <a:lnTo>
                  <a:pt x="16607" y="7917"/>
                </a:lnTo>
                <a:lnTo>
                  <a:pt x="17437" y="7917"/>
                </a:lnTo>
                <a:lnTo>
                  <a:pt x="17437" y="6653"/>
                </a:lnTo>
                <a:lnTo>
                  <a:pt x="17437" y="5380"/>
                </a:lnTo>
                <a:lnTo>
                  <a:pt x="16607" y="5380"/>
                </a:lnTo>
                <a:lnTo>
                  <a:pt x="15778" y="5380"/>
                </a:lnTo>
                <a:close/>
                <a:moveTo>
                  <a:pt x="3440" y="6810"/>
                </a:moveTo>
                <a:cubicBezTo>
                  <a:pt x="3202" y="6859"/>
                  <a:pt x="2956" y="7127"/>
                  <a:pt x="2726" y="7612"/>
                </a:cubicBezTo>
                <a:cubicBezTo>
                  <a:pt x="2383" y="8335"/>
                  <a:pt x="2237" y="9021"/>
                  <a:pt x="2038" y="10909"/>
                </a:cubicBezTo>
                <a:cubicBezTo>
                  <a:pt x="1804" y="13129"/>
                  <a:pt x="1862" y="16309"/>
                  <a:pt x="2168" y="18133"/>
                </a:cubicBezTo>
                <a:cubicBezTo>
                  <a:pt x="2493" y="20069"/>
                  <a:pt x="2950" y="20973"/>
                  <a:pt x="3530" y="20827"/>
                </a:cubicBezTo>
                <a:cubicBezTo>
                  <a:pt x="3846" y="20747"/>
                  <a:pt x="4048" y="20524"/>
                  <a:pt x="4151" y="20133"/>
                </a:cubicBezTo>
                <a:cubicBezTo>
                  <a:pt x="4331" y="19449"/>
                  <a:pt x="4535" y="19667"/>
                  <a:pt x="4535" y="20546"/>
                </a:cubicBezTo>
                <a:cubicBezTo>
                  <a:pt x="4535" y="20981"/>
                  <a:pt x="4598" y="21214"/>
                  <a:pt x="4743" y="21306"/>
                </a:cubicBezTo>
                <a:cubicBezTo>
                  <a:pt x="5205" y="21600"/>
                  <a:pt x="5215" y="21577"/>
                  <a:pt x="5219" y="20496"/>
                </a:cubicBezTo>
                <a:cubicBezTo>
                  <a:pt x="5221" y="19930"/>
                  <a:pt x="5297" y="16948"/>
                  <a:pt x="5390" y="13868"/>
                </a:cubicBezTo>
                <a:lnTo>
                  <a:pt x="5559" y="8265"/>
                </a:lnTo>
                <a:lnTo>
                  <a:pt x="5405" y="8099"/>
                </a:lnTo>
                <a:cubicBezTo>
                  <a:pt x="5119" y="7777"/>
                  <a:pt x="4914" y="7906"/>
                  <a:pt x="4914" y="8405"/>
                </a:cubicBezTo>
                <a:cubicBezTo>
                  <a:pt x="4914" y="9313"/>
                  <a:pt x="4696" y="9262"/>
                  <a:pt x="4468" y="8306"/>
                </a:cubicBezTo>
                <a:cubicBezTo>
                  <a:pt x="4214" y="7243"/>
                  <a:pt x="3837" y="6729"/>
                  <a:pt x="3440" y="6810"/>
                </a:cubicBezTo>
                <a:close/>
                <a:moveTo>
                  <a:pt x="12122" y="7760"/>
                </a:moveTo>
                <a:cubicBezTo>
                  <a:pt x="12537" y="7760"/>
                  <a:pt x="12629" y="7873"/>
                  <a:pt x="12788" y="8554"/>
                </a:cubicBezTo>
                <a:cubicBezTo>
                  <a:pt x="12890" y="8989"/>
                  <a:pt x="12985" y="9697"/>
                  <a:pt x="12999" y="10132"/>
                </a:cubicBezTo>
                <a:lnTo>
                  <a:pt x="13024" y="10926"/>
                </a:lnTo>
                <a:lnTo>
                  <a:pt x="12153" y="11008"/>
                </a:lnTo>
                <a:cubicBezTo>
                  <a:pt x="11674" y="11057"/>
                  <a:pt x="11262" y="11022"/>
                  <a:pt x="11239" y="10926"/>
                </a:cubicBezTo>
                <a:cubicBezTo>
                  <a:pt x="11153" y="10565"/>
                  <a:pt x="11273" y="9208"/>
                  <a:pt x="11454" y="8496"/>
                </a:cubicBezTo>
                <a:cubicBezTo>
                  <a:pt x="11609" y="7883"/>
                  <a:pt x="11720" y="7760"/>
                  <a:pt x="12122" y="7760"/>
                </a:cubicBezTo>
                <a:close/>
                <a:moveTo>
                  <a:pt x="14872" y="8868"/>
                </a:moveTo>
                <a:lnTo>
                  <a:pt x="14872" y="12033"/>
                </a:lnTo>
                <a:lnTo>
                  <a:pt x="14872" y="15199"/>
                </a:lnTo>
                <a:lnTo>
                  <a:pt x="15212" y="15199"/>
                </a:lnTo>
                <a:lnTo>
                  <a:pt x="15550" y="15199"/>
                </a:lnTo>
                <a:lnTo>
                  <a:pt x="15550" y="12033"/>
                </a:lnTo>
                <a:lnTo>
                  <a:pt x="15550" y="8868"/>
                </a:lnTo>
                <a:lnTo>
                  <a:pt x="15212" y="8868"/>
                </a:lnTo>
                <a:lnTo>
                  <a:pt x="14872" y="8868"/>
                </a:lnTo>
                <a:close/>
                <a:moveTo>
                  <a:pt x="3424" y="9810"/>
                </a:moveTo>
                <a:cubicBezTo>
                  <a:pt x="3799" y="9727"/>
                  <a:pt x="4277" y="10335"/>
                  <a:pt x="4456" y="11289"/>
                </a:cubicBezTo>
                <a:cubicBezTo>
                  <a:pt x="4495" y="11498"/>
                  <a:pt x="4526" y="11760"/>
                  <a:pt x="4550" y="12033"/>
                </a:cubicBezTo>
                <a:cubicBezTo>
                  <a:pt x="4569" y="12218"/>
                  <a:pt x="4578" y="12422"/>
                  <a:pt x="4588" y="12628"/>
                </a:cubicBezTo>
                <a:cubicBezTo>
                  <a:pt x="4592" y="12723"/>
                  <a:pt x="4595" y="12819"/>
                  <a:pt x="4598" y="12918"/>
                </a:cubicBezTo>
                <a:cubicBezTo>
                  <a:pt x="4600" y="13037"/>
                  <a:pt x="4611" y="13138"/>
                  <a:pt x="4611" y="13265"/>
                </a:cubicBezTo>
                <a:cubicBezTo>
                  <a:pt x="4611" y="13326"/>
                  <a:pt x="4610" y="13385"/>
                  <a:pt x="4609" y="13446"/>
                </a:cubicBezTo>
                <a:cubicBezTo>
                  <a:pt x="4616" y="14448"/>
                  <a:pt x="4559" y="15526"/>
                  <a:pt x="4452" y="16372"/>
                </a:cubicBezTo>
                <a:cubicBezTo>
                  <a:pt x="4425" y="16604"/>
                  <a:pt x="4397" y="16783"/>
                  <a:pt x="4366" y="16951"/>
                </a:cubicBezTo>
                <a:cubicBezTo>
                  <a:pt x="4363" y="16965"/>
                  <a:pt x="4360" y="16986"/>
                  <a:pt x="4358" y="17000"/>
                </a:cubicBezTo>
                <a:cubicBezTo>
                  <a:pt x="4356" y="17007"/>
                  <a:pt x="4355" y="17011"/>
                  <a:pt x="4354" y="17017"/>
                </a:cubicBezTo>
                <a:cubicBezTo>
                  <a:pt x="4341" y="17082"/>
                  <a:pt x="4328" y="17180"/>
                  <a:pt x="4314" y="17232"/>
                </a:cubicBezTo>
                <a:cubicBezTo>
                  <a:pt x="4296" y="17304"/>
                  <a:pt x="4274" y="17361"/>
                  <a:pt x="4252" y="17422"/>
                </a:cubicBezTo>
                <a:cubicBezTo>
                  <a:pt x="4242" y="17453"/>
                  <a:pt x="4234" y="17501"/>
                  <a:pt x="4224" y="17529"/>
                </a:cubicBezTo>
                <a:cubicBezTo>
                  <a:pt x="3908" y="18457"/>
                  <a:pt x="3103" y="18008"/>
                  <a:pt x="2832" y="16752"/>
                </a:cubicBezTo>
                <a:cubicBezTo>
                  <a:pt x="2635" y="15835"/>
                  <a:pt x="2655" y="13539"/>
                  <a:pt x="2805" y="11876"/>
                </a:cubicBezTo>
                <a:cubicBezTo>
                  <a:pt x="2808" y="11835"/>
                  <a:pt x="2813" y="11791"/>
                  <a:pt x="2817" y="11752"/>
                </a:cubicBezTo>
                <a:cubicBezTo>
                  <a:pt x="2888" y="11014"/>
                  <a:pt x="2981" y="10403"/>
                  <a:pt x="3098" y="10141"/>
                </a:cubicBezTo>
                <a:cubicBezTo>
                  <a:pt x="3184" y="9946"/>
                  <a:pt x="3299" y="9838"/>
                  <a:pt x="3424" y="9810"/>
                </a:cubicBezTo>
                <a:close/>
                <a:moveTo>
                  <a:pt x="7855" y="16149"/>
                </a:moveTo>
                <a:lnTo>
                  <a:pt x="7855" y="17413"/>
                </a:lnTo>
                <a:lnTo>
                  <a:pt x="7855" y="18678"/>
                </a:lnTo>
                <a:lnTo>
                  <a:pt x="8647" y="18678"/>
                </a:lnTo>
                <a:lnTo>
                  <a:pt x="9441" y="18678"/>
                </a:lnTo>
                <a:lnTo>
                  <a:pt x="9441" y="17413"/>
                </a:lnTo>
                <a:lnTo>
                  <a:pt x="9441" y="16149"/>
                </a:lnTo>
                <a:lnTo>
                  <a:pt x="8647" y="16149"/>
                </a:lnTo>
                <a:lnTo>
                  <a:pt x="7855" y="16149"/>
                </a:lnTo>
                <a:close/>
                <a:moveTo>
                  <a:pt x="15778" y="16149"/>
                </a:moveTo>
                <a:lnTo>
                  <a:pt x="15778" y="17413"/>
                </a:lnTo>
                <a:lnTo>
                  <a:pt x="15778" y="18678"/>
                </a:lnTo>
                <a:lnTo>
                  <a:pt x="16607" y="18678"/>
                </a:lnTo>
                <a:lnTo>
                  <a:pt x="17437" y="18678"/>
                </a:lnTo>
                <a:lnTo>
                  <a:pt x="17437" y="17413"/>
                </a:lnTo>
                <a:lnTo>
                  <a:pt x="17437" y="16149"/>
                </a:lnTo>
                <a:lnTo>
                  <a:pt x="16607" y="16149"/>
                </a:lnTo>
                <a:lnTo>
                  <a:pt x="15778" y="16149"/>
                </a:lnTo>
                <a:close/>
              </a:path>
            </a:pathLst>
          </a:custGeom>
          <a:ln w="12700">
            <a:miter lim="400000"/>
          </a:ln>
        </p:spPr>
      </p:pic>
      <p:pic>
        <p:nvPicPr>
          <p:cNvPr id="264" name="kode logo.jpeg" descr="kode logo.jpeg"/>
          <p:cNvPicPr>
            <a:picLocks noChangeAspect="1"/>
          </p:cNvPicPr>
          <p:nvPr/>
        </p:nvPicPr>
        <p:blipFill>
          <a:blip r:embed="rId24">
            <a:extLst/>
          </a:blip>
          <a:stretch>
            <a:fillRect/>
          </a:stretch>
        </p:blipFill>
        <p:spPr>
          <a:xfrm>
            <a:off x="4033835" y="3157835"/>
            <a:ext cx="1524001" cy="1524001"/>
          </a:xfrm>
          <a:prstGeom prst="rect">
            <a:avLst/>
          </a:prstGeom>
          <a:ln w="12700">
            <a:miter lim="400000"/>
          </a:ln>
        </p:spPr>
      </p:pic>
      <p:pic>
        <p:nvPicPr>
          <p:cNvPr id="265" name="ecom tech.jpg" descr="ecom tech.jpg"/>
          <p:cNvPicPr>
            <a:picLocks noChangeAspect="1"/>
          </p:cNvPicPr>
          <p:nvPr/>
        </p:nvPicPr>
        <p:blipFill>
          <a:blip r:embed="rId25">
            <a:extLst/>
          </a:blip>
          <a:srcRect l="21222" t="20278" r="22995" b="22206"/>
          <a:stretch>
            <a:fillRect/>
          </a:stretch>
        </p:blipFill>
        <p:spPr>
          <a:xfrm>
            <a:off x="21541624" y="1547341"/>
            <a:ext cx="1328749" cy="1370019"/>
          </a:xfrm>
          <a:custGeom>
            <a:avLst/>
            <a:gdLst/>
            <a:ahLst/>
            <a:cxnLst>
              <a:cxn ang="0">
                <a:pos x="wd2" y="hd2"/>
              </a:cxn>
              <a:cxn ang="5400000">
                <a:pos x="wd2" y="hd2"/>
              </a:cxn>
              <a:cxn ang="10800000">
                <a:pos x="wd2" y="hd2"/>
              </a:cxn>
              <a:cxn ang="16200000">
                <a:pos x="wd2" y="hd2"/>
              </a:cxn>
            </a:cxnLst>
            <a:rect l="0" t="0" r="r" b="b"/>
            <a:pathLst>
              <a:path w="21573" h="21598" fill="norm" stroke="1" extrusionOk="0">
                <a:moveTo>
                  <a:pt x="10626" y="0"/>
                </a:moveTo>
                <a:cubicBezTo>
                  <a:pt x="8483" y="2"/>
                  <a:pt x="7595" y="35"/>
                  <a:pt x="7410" y="112"/>
                </a:cubicBezTo>
                <a:cubicBezTo>
                  <a:pt x="7319" y="151"/>
                  <a:pt x="6667" y="220"/>
                  <a:pt x="6592" y="200"/>
                </a:cubicBezTo>
                <a:cubicBezTo>
                  <a:pt x="6576" y="196"/>
                  <a:pt x="6566" y="211"/>
                  <a:pt x="6566" y="231"/>
                </a:cubicBezTo>
                <a:cubicBezTo>
                  <a:pt x="6566" y="252"/>
                  <a:pt x="6504" y="269"/>
                  <a:pt x="6431" y="269"/>
                </a:cubicBezTo>
                <a:cubicBezTo>
                  <a:pt x="6358" y="269"/>
                  <a:pt x="6289" y="286"/>
                  <a:pt x="6276" y="306"/>
                </a:cubicBezTo>
                <a:cubicBezTo>
                  <a:pt x="6263" y="327"/>
                  <a:pt x="6216" y="344"/>
                  <a:pt x="6173" y="344"/>
                </a:cubicBezTo>
                <a:cubicBezTo>
                  <a:pt x="6105" y="344"/>
                  <a:pt x="5719" y="457"/>
                  <a:pt x="5503" y="538"/>
                </a:cubicBezTo>
                <a:cubicBezTo>
                  <a:pt x="5460" y="554"/>
                  <a:pt x="5313" y="605"/>
                  <a:pt x="5174" y="651"/>
                </a:cubicBezTo>
                <a:cubicBezTo>
                  <a:pt x="5036" y="696"/>
                  <a:pt x="4905" y="745"/>
                  <a:pt x="4884" y="763"/>
                </a:cubicBezTo>
                <a:cubicBezTo>
                  <a:pt x="4864" y="781"/>
                  <a:pt x="4826" y="794"/>
                  <a:pt x="4794" y="794"/>
                </a:cubicBezTo>
                <a:cubicBezTo>
                  <a:pt x="4731" y="794"/>
                  <a:pt x="3968" y="1162"/>
                  <a:pt x="3937" y="1207"/>
                </a:cubicBezTo>
                <a:cubicBezTo>
                  <a:pt x="3927" y="1223"/>
                  <a:pt x="3848" y="1276"/>
                  <a:pt x="3763" y="1320"/>
                </a:cubicBezTo>
                <a:cubicBezTo>
                  <a:pt x="2979" y="1728"/>
                  <a:pt x="2099" y="2549"/>
                  <a:pt x="1431" y="3497"/>
                </a:cubicBezTo>
                <a:cubicBezTo>
                  <a:pt x="1263" y="3735"/>
                  <a:pt x="696" y="4874"/>
                  <a:pt x="606" y="5155"/>
                </a:cubicBezTo>
                <a:cubicBezTo>
                  <a:pt x="556" y="5310"/>
                  <a:pt x="507" y="5449"/>
                  <a:pt x="490" y="5468"/>
                </a:cubicBezTo>
                <a:cubicBezTo>
                  <a:pt x="473" y="5488"/>
                  <a:pt x="458" y="5541"/>
                  <a:pt x="458" y="5587"/>
                </a:cubicBezTo>
                <a:cubicBezTo>
                  <a:pt x="458" y="5633"/>
                  <a:pt x="440" y="5687"/>
                  <a:pt x="419" y="5700"/>
                </a:cubicBezTo>
                <a:cubicBezTo>
                  <a:pt x="398" y="5712"/>
                  <a:pt x="380" y="5780"/>
                  <a:pt x="380" y="5850"/>
                </a:cubicBezTo>
                <a:cubicBezTo>
                  <a:pt x="380" y="5920"/>
                  <a:pt x="363" y="5987"/>
                  <a:pt x="342" y="6000"/>
                </a:cubicBezTo>
                <a:cubicBezTo>
                  <a:pt x="320" y="6013"/>
                  <a:pt x="303" y="6077"/>
                  <a:pt x="303" y="6144"/>
                </a:cubicBezTo>
                <a:cubicBezTo>
                  <a:pt x="303" y="6211"/>
                  <a:pt x="284" y="6281"/>
                  <a:pt x="264" y="6300"/>
                </a:cubicBezTo>
                <a:cubicBezTo>
                  <a:pt x="245" y="6320"/>
                  <a:pt x="225" y="6405"/>
                  <a:pt x="213" y="6488"/>
                </a:cubicBezTo>
                <a:cubicBezTo>
                  <a:pt x="201" y="6571"/>
                  <a:pt x="171" y="6756"/>
                  <a:pt x="148" y="6901"/>
                </a:cubicBezTo>
                <a:cubicBezTo>
                  <a:pt x="126" y="7046"/>
                  <a:pt x="88" y="7290"/>
                  <a:pt x="65" y="7445"/>
                </a:cubicBezTo>
                <a:cubicBezTo>
                  <a:pt x="9" y="7815"/>
                  <a:pt x="-27" y="13627"/>
                  <a:pt x="26" y="13733"/>
                </a:cubicBezTo>
                <a:cubicBezTo>
                  <a:pt x="47" y="13775"/>
                  <a:pt x="73" y="13935"/>
                  <a:pt x="84" y="14090"/>
                </a:cubicBezTo>
                <a:cubicBezTo>
                  <a:pt x="112" y="14480"/>
                  <a:pt x="147" y="14696"/>
                  <a:pt x="187" y="14784"/>
                </a:cubicBezTo>
                <a:cubicBezTo>
                  <a:pt x="206" y="14826"/>
                  <a:pt x="228" y="14919"/>
                  <a:pt x="239" y="14991"/>
                </a:cubicBezTo>
                <a:cubicBezTo>
                  <a:pt x="250" y="15063"/>
                  <a:pt x="275" y="15207"/>
                  <a:pt x="297" y="15310"/>
                </a:cubicBezTo>
                <a:cubicBezTo>
                  <a:pt x="318" y="15413"/>
                  <a:pt x="347" y="15555"/>
                  <a:pt x="361" y="15623"/>
                </a:cubicBezTo>
                <a:cubicBezTo>
                  <a:pt x="375" y="15690"/>
                  <a:pt x="400" y="15755"/>
                  <a:pt x="419" y="15767"/>
                </a:cubicBezTo>
                <a:cubicBezTo>
                  <a:pt x="438" y="15778"/>
                  <a:pt x="458" y="15840"/>
                  <a:pt x="458" y="15911"/>
                </a:cubicBezTo>
                <a:cubicBezTo>
                  <a:pt x="458" y="15982"/>
                  <a:pt x="475" y="16042"/>
                  <a:pt x="496" y="16042"/>
                </a:cubicBezTo>
                <a:cubicBezTo>
                  <a:pt x="518" y="16042"/>
                  <a:pt x="535" y="16077"/>
                  <a:pt x="535" y="16117"/>
                </a:cubicBezTo>
                <a:cubicBezTo>
                  <a:pt x="535" y="16191"/>
                  <a:pt x="562" y="16265"/>
                  <a:pt x="696" y="16561"/>
                </a:cubicBezTo>
                <a:cubicBezTo>
                  <a:pt x="736" y="16649"/>
                  <a:pt x="767" y="16733"/>
                  <a:pt x="767" y="16755"/>
                </a:cubicBezTo>
                <a:cubicBezTo>
                  <a:pt x="767" y="16833"/>
                  <a:pt x="1309" y="17835"/>
                  <a:pt x="1444" y="18007"/>
                </a:cubicBezTo>
                <a:cubicBezTo>
                  <a:pt x="1518" y="18102"/>
                  <a:pt x="1579" y="18199"/>
                  <a:pt x="1579" y="18219"/>
                </a:cubicBezTo>
                <a:cubicBezTo>
                  <a:pt x="1579" y="18240"/>
                  <a:pt x="1602" y="18265"/>
                  <a:pt x="1630" y="18282"/>
                </a:cubicBezTo>
                <a:cubicBezTo>
                  <a:pt x="1659" y="18298"/>
                  <a:pt x="1729" y="18388"/>
                  <a:pt x="1785" y="18476"/>
                </a:cubicBezTo>
                <a:cubicBezTo>
                  <a:pt x="1842" y="18564"/>
                  <a:pt x="1901" y="18632"/>
                  <a:pt x="1920" y="18632"/>
                </a:cubicBezTo>
                <a:cubicBezTo>
                  <a:pt x="1940" y="18632"/>
                  <a:pt x="1971" y="18666"/>
                  <a:pt x="1985" y="18707"/>
                </a:cubicBezTo>
                <a:cubicBezTo>
                  <a:pt x="2019" y="18812"/>
                  <a:pt x="2654" y="19434"/>
                  <a:pt x="2803" y="19508"/>
                </a:cubicBezTo>
                <a:cubicBezTo>
                  <a:pt x="2870" y="19542"/>
                  <a:pt x="2957" y="19611"/>
                  <a:pt x="2996" y="19658"/>
                </a:cubicBezTo>
                <a:cubicBezTo>
                  <a:pt x="3036" y="19705"/>
                  <a:pt x="3108" y="19768"/>
                  <a:pt x="3164" y="19802"/>
                </a:cubicBezTo>
                <a:cubicBezTo>
                  <a:pt x="3220" y="19837"/>
                  <a:pt x="3298" y="19895"/>
                  <a:pt x="3332" y="19927"/>
                </a:cubicBezTo>
                <a:cubicBezTo>
                  <a:pt x="3365" y="19960"/>
                  <a:pt x="3509" y="20047"/>
                  <a:pt x="3654" y="20121"/>
                </a:cubicBezTo>
                <a:cubicBezTo>
                  <a:pt x="3799" y="20196"/>
                  <a:pt x="3942" y="20280"/>
                  <a:pt x="3976" y="20309"/>
                </a:cubicBezTo>
                <a:cubicBezTo>
                  <a:pt x="4009" y="20338"/>
                  <a:pt x="4065" y="20359"/>
                  <a:pt x="4098" y="20359"/>
                </a:cubicBezTo>
                <a:cubicBezTo>
                  <a:pt x="4132" y="20359"/>
                  <a:pt x="4169" y="20375"/>
                  <a:pt x="4176" y="20390"/>
                </a:cubicBezTo>
                <a:cubicBezTo>
                  <a:pt x="4192" y="20426"/>
                  <a:pt x="4923" y="20772"/>
                  <a:pt x="4981" y="20772"/>
                </a:cubicBezTo>
                <a:cubicBezTo>
                  <a:pt x="5004" y="20772"/>
                  <a:pt x="5105" y="20816"/>
                  <a:pt x="5207" y="20866"/>
                </a:cubicBezTo>
                <a:cubicBezTo>
                  <a:pt x="5308" y="20916"/>
                  <a:pt x="5456" y="20970"/>
                  <a:pt x="5535" y="20985"/>
                </a:cubicBezTo>
                <a:cubicBezTo>
                  <a:pt x="5614" y="20999"/>
                  <a:pt x="5685" y="21023"/>
                  <a:pt x="5696" y="21041"/>
                </a:cubicBezTo>
                <a:cubicBezTo>
                  <a:pt x="5708" y="21059"/>
                  <a:pt x="5768" y="21072"/>
                  <a:pt x="5825" y="21072"/>
                </a:cubicBezTo>
                <a:cubicBezTo>
                  <a:pt x="5882" y="21072"/>
                  <a:pt x="6023" y="21106"/>
                  <a:pt x="6134" y="21148"/>
                </a:cubicBezTo>
                <a:cubicBezTo>
                  <a:pt x="6246" y="21189"/>
                  <a:pt x="6384" y="21223"/>
                  <a:pt x="6444" y="21223"/>
                </a:cubicBezTo>
                <a:cubicBezTo>
                  <a:pt x="6503" y="21223"/>
                  <a:pt x="6565" y="21242"/>
                  <a:pt x="6585" y="21260"/>
                </a:cubicBezTo>
                <a:cubicBezTo>
                  <a:pt x="6606" y="21279"/>
                  <a:pt x="6694" y="21305"/>
                  <a:pt x="6779" y="21316"/>
                </a:cubicBezTo>
                <a:cubicBezTo>
                  <a:pt x="6864" y="21328"/>
                  <a:pt x="7038" y="21350"/>
                  <a:pt x="7165" y="21373"/>
                </a:cubicBezTo>
                <a:cubicBezTo>
                  <a:pt x="7672" y="21462"/>
                  <a:pt x="7964" y="21492"/>
                  <a:pt x="8564" y="21517"/>
                </a:cubicBezTo>
                <a:cubicBezTo>
                  <a:pt x="8908" y="21531"/>
                  <a:pt x="9205" y="21557"/>
                  <a:pt x="9221" y="21573"/>
                </a:cubicBezTo>
                <a:cubicBezTo>
                  <a:pt x="9237" y="21588"/>
                  <a:pt x="11967" y="21598"/>
                  <a:pt x="15291" y="21598"/>
                </a:cubicBezTo>
                <a:lnTo>
                  <a:pt x="21335" y="21598"/>
                </a:lnTo>
                <a:lnTo>
                  <a:pt x="21451" y="21485"/>
                </a:lnTo>
                <a:lnTo>
                  <a:pt x="21573" y="21367"/>
                </a:lnTo>
                <a:lnTo>
                  <a:pt x="21573" y="18263"/>
                </a:lnTo>
                <a:lnTo>
                  <a:pt x="21573" y="15154"/>
                </a:lnTo>
                <a:lnTo>
                  <a:pt x="21463" y="15053"/>
                </a:lnTo>
                <a:lnTo>
                  <a:pt x="21354" y="14953"/>
                </a:lnTo>
                <a:lnTo>
                  <a:pt x="18938" y="14953"/>
                </a:lnTo>
                <a:cubicBezTo>
                  <a:pt x="17609" y="14952"/>
                  <a:pt x="16547" y="14939"/>
                  <a:pt x="16579" y="14928"/>
                </a:cubicBezTo>
                <a:cubicBezTo>
                  <a:pt x="16611" y="14917"/>
                  <a:pt x="16707" y="14877"/>
                  <a:pt x="16792" y="14841"/>
                </a:cubicBezTo>
                <a:cubicBezTo>
                  <a:pt x="16877" y="14804"/>
                  <a:pt x="17031" y="14747"/>
                  <a:pt x="17127" y="14709"/>
                </a:cubicBezTo>
                <a:cubicBezTo>
                  <a:pt x="17223" y="14672"/>
                  <a:pt x="17365" y="14592"/>
                  <a:pt x="17449" y="14534"/>
                </a:cubicBezTo>
                <a:cubicBezTo>
                  <a:pt x="17533" y="14476"/>
                  <a:pt x="17622" y="14428"/>
                  <a:pt x="17642" y="14428"/>
                </a:cubicBezTo>
                <a:cubicBezTo>
                  <a:pt x="17663" y="14428"/>
                  <a:pt x="17740" y="14384"/>
                  <a:pt x="17816" y="14328"/>
                </a:cubicBezTo>
                <a:cubicBezTo>
                  <a:pt x="17893" y="14271"/>
                  <a:pt x="18045" y="14166"/>
                  <a:pt x="18152" y="14096"/>
                </a:cubicBezTo>
                <a:cubicBezTo>
                  <a:pt x="18453" y="13898"/>
                  <a:pt x="19236" y="13124"/>
                  <a:pt x="19434" y="12832"/>
                </a:cubicBezTo>
                <a:cubicBezTo>
                  <a:pt x="19532" y="12688"/>
                  <a:pt x="19634" y="12553"/>
                  <a:pt x="19659" y="12532"/>
                </a:cubicBezTo>
                <a:cubicBezTo>
                  <a:pt x="19702" y="12498"/>
                  <a:pt x="20347" y="11244"/>
                  <a:pt x="20413" y="11068"/>
                </a:cubicBezTo>
                <a:cubicBezTo>
                  <a:pt x="20429" y="11027"/>
                  <a:pt x="20465" y="10908"/>
                  <a:pt x="20490" y="10805"/>
                </a:cubicBezTo>
                <a:cubicBezTo>
                  <a:pt x="20538" y="10612"/>
                  <a:pt x="20589" y="10448"/>
                  <a:pt x="20645" y="10317"/>
                </a:cubicBezTo>
                <a:cubicBezTo>
                  <a:pt x="20663" y="10276"/>
                  <a:pt x="20689" y="10123"/>
                  <a:pt x="20703" y="9979"/>
                </a:cubicBezTo>
                <a:cubicBezTo>
                  <a:pt x="20717" y="9836"/>
                  <a:pt x="20745" y="9675"/>
                  <a:pt x="20768" y="9623"/>
                </a:cubicBezTo>
                <a:cubicBezTo>
                  <a:pt x="20851" y="9429"/>
                  <a:pt x="20887" y="9012"/>
                  <a:pt x="20903" y="7915"/>
                </a:cubicBezTo>
                <a:cubicBezTo>
                  <a:pt x="20913" y="7174"/>
                  <a:pt x="20903" y="6776"/>
                  <a:pt x="20877" y="6751"/>
                </a:cubicBezTo>
                <a:cubicBezTo>
                  <a:pt x="20855" y="6730"/>
                  <a:pt x="20838" y="6632"/>
                  <a:pt x="20838" y="6532"/>
                </a:cubicBezTo>
                <a:cubicBezTo>
                  <a:pt x="20838" y="6432"/>
                  <a:pt x="20811" y="6291"/>
                  <a:pt x="20780" y="6219"/>
                </a:cubicBezTo>
                <a:cubicBezTo>
                  <a:pt x="20750" y="6147"/>
                  <a:pt x="20711" y="5987"/>
                  <a:pt x="20697" y="5862"/>
                </a:cubicBezTo>
                <a:cubicBezTo>
                  <a:pt x="20682" y="5738"/>
                  <a:pt x="20657" y="5629"/>
                  <a:pt x="20639" y="5618"/>
                </a:cubicBezTo>
                <a:cubicBezTo>
                  <a:pt x="20620" y="5607"/>
                  <a:pt x="20606" y="5561"/>
                  <a:pt x="20606" y="5512"/>
                </a:cubicBezTo>
                <a:cubicBezTo>
                  <a:pt x="20606" y="5463"/>
                  <a:pt x="20572" y="5346"/>
                  <a:pt x="20529" y="5249"/>
                </a:cubicBezTo>
                <a:cubicBezTo>
                  <a:pt x="20487" y="5153"/>
                  <a:pt x="20452" y="5046"/>
                  <a:pt x="20452" y="5011"/>
                </a:cubicBezTo>
                <a:cubicBezTo>
                  <a:pt x="20452" y="4977"/>
                  <a:pt x="20416" y="4881"/>
                  <a:pt x="20375" y="4799"/>
                </a:cubicBezTo>
                <a:cubicBezTo>
                  <a:pt x="20333" y="4716"/>
                  <a:pt x="20234" y="4507"/>
                  <a:pt x="20155" y="4342"/>
                </a:cubicBezTo>
                <a:cubicBezTo>
                  <a:pt x="19986" y="3986"/>
                  <a:pt x="19599" y="3336"/>
                  <a:pt x="19518" y="3272"/>
                </a:cubicBezTo>
                <a:cubicBezTo>
                  <a:pt x="19504" y="3262"/>
                  <a:pt x="19450" y="3189"/>
                  <a:pt x="19395" y="3109"/>
                </a:cubicBezTo>
                <a:cubicBezTo>
                  <a:pt x="19173" y="2790"/>
                  <a:pt x="18562" y="2157"/>
                  <a:pt x="18396" y="2071"/>
                </a:cubicBezTo>
                <a:cubicBezTo>
                  <a:pt x="18345" y="2044"/>
                  <a:pt x="18275" y="1982"/>
                  <a:pt x="18235" y="1933"/>
                </a:cubicBezTo>
                <a:cubicBezTo>
                  <a:pt x="18196" y="1884"/>
                  <a:pt x="18118" y="1824"/>
                  <a:pt x="18061" y="1796"/>
                </a:cubicBezTo>
                <a:cubicBezTo>
                  <a:pt x="18005" y="1767"/>
                  <a:pt x="17923" y="1708"/>
                  <a:pt x="17881" y="1670"/>
                </a:cubicBezTo>
                <a:cubicBezTo>
                  <a:pt x="17722" y="1529"/>
                  <a:pt x="17243" y="1245"/>
                  <a:pt x="16850" y="1057"/>
                </a:cubicBezTo>
                <a:cubicBezTo>
                  <a:pt x="16627" y="950"/>
                  <a:pt x="16427" y="854"/>
                  <a:pt x="16405" y="838"/>
                </a:cubicBezTo>
                <a:cubicBezTo>
                  <a:pt x="16384" y="822"/>
                  <a:pt x="16245" y="766"/>
                  <a:pt x="16096" y="719"/>
                </a:cubicBezTo>
                <a:cubicBezTo>
                  <a:pt x="15947" y="673"/>
                  <a:pt x="15765" y="611"/>
                  <a:pt x="15690" y="575"/>
                </a:cubicBezTo>
                <a:cubicBezTo>
                  <a:pt x="15509" y="489"/>
                  <a:pt x="15059" y="344"/>
                  <a:pt x="14962" y="344"/>
                </a:cubicBezTo>
                <a:cubicBezTo>
                  <a:pt x="14919" y="344"/>
                  <a:pt x="14877" y="331"/>
                  <a:pt x="14865" y="313"/>
                </a:cubicBezTo>
                <a:cubicBezTo>
                  <a:pt x="14843" y="277"/>
                  <a:pt x="14750" y="258"/>
                  <a:pt x="14221" y="194"/>
                </a:cubicBezTo>
                <a:cubicBezTo>
                  <a:pt x="14040" y="172"/>
                  <a:pt x="13840" y="136"/>
                  <a:pt x="13776" y="112"/>
                </a:cubicBezTo>
                <a:cubicBezTo>
                  <a:pt x="13542" y="28"/>
                  <a:pt x="12685" y="-2"/>
                  <a:pt x="10626" y="0"/>
                </a:cubicBezTo>
                <a:close/>
                <a:moveTo>
                  <a:pt x="9891" y="5180"/>
                </a:moveTo>
                <a:cubicBezTo>
                  <a:pt x="10163" y="5129"/>
                  <a:pt x="10804" y="5134"/>
                  <a:pt x="11128" y="5187"/>
                </a:cubicBezTo>
                <a:cubicBezTo>
                  <a:pt x="11266" y="5209"/>
                  <a:pt x="11457" y="5236"/>
                  <a:pt x="11547" y="5249"/>
                </a:cubicBezTo>
                <a:cubicBezTo>
                  <a:pt x="11637" y="5262"/>
                  <a:pt x="11708" y="5285"/>
                  <a:pt x="11708" y="5299"/>
                </a:cubicBezTo>
                <a:cubicBezTo>
                  <a:pt x="11708" y="5313"/>
                  <a:pt x="11747" y="5327"/>
                  <a:pt x="11792" y="5331"/>
                </a:cubicBezTo>
                <a:cubicBezTo>
                  <a:pt x="11872" y="5336"/>
                  <a:pt x="11947" y="5369"/>
                  <a:pt x="12385" y="5600"/>
                </a:cubicBezTo>
                <a:cubicBezTo>
                  <a:pt x="12582" y="5704"/>
                  <a:pt x="12711" y="5792"/>
                  <a:pt x="12939" y="5962"/>
                </a:cubicBezTo>
                <a:cubicBezTo>
                  <a:pt x="13037" y="6036"/>
                  <a:pt x="13272" y="6278"/>
                  <a:pt x="13358" y="6400"/>
                </a:cubicBezTo>
                <a:cubicBezTo>
                  <a:pt x="13505" y="6611"/>
                  <a:pt x="13748" y="7096"/>
                  <a:pt x="13776" y="7226"/>
                </a:cubicBezTo>
                <a:cubicBezTo>
                  <a:pt x="13791" y="7294"/>
                  <a:pt x="13848" y="7472"/>
                  <a:pt x="13899" y="7627"/>
                </a:cubicBezTo>
                <a:cubicBezTo>
                  <a:pt x="13980" y="7871"/>
                  <a:pt x="13989" y="7984"/>
                  <a:pt x="13989" y="8465"/>
                </a:cubicBezTo>
                <a:cubicBezTo>
                  <a:pt x="13989" y="8769"/>
                  <a:pt x="13976" y="9056"/>
                  <a:pt x="13957" y="9103"/>
                </a:cubicBezTo>
                <a:cubicBezTo>
                  <a:pt x="13937" y="9151"/>
                  <a:pt x="13895" y="9284"/>
                  <a:pt x="13860" y="9397"/>
                </a:cubicBezTo>
                <a:cubicBezTo>
                  <a:pt x="13800" y="9597"/>
                  <a:pt x="13718" y="9801"/>
                  <a:pt x="13628" y="9998"/>
                </a:cubicBezTo>
                <a:cubicBezTo>
                  <a:pt x="13535" y="10203"/>
                  <a:pt x="13209" y="10630"/>
                  <a:pt x="13029" y="10786"/>
                </a:cubicBezTo>
                <a:cubicBezTo>
                  <a:pt x="12716" y="11058"/>
                  <a:pt x="12518" y="11199"/>
                  <a:pt x="12443" y="11199"/>
                </a:cubicBezTo>
                <a:cubicBezTo>
                  <a:pt x="12404" y="11199"/>
                  <a:pt x="12364" y="11212"/>
                  <a:pt x="12352" y="11231"/>
                </a:cubicBezTo>
                <a:cubicBezTo>
                  <a:pt x="12314" y="11290"/>
                  <a:pt x="11834" y="11500"/>
                  <a:pt x="11734" y="11500"/>
                </a:cubicBezTo>
                <a:cubicBezTo>
                  <a:pt x="11681" y="11500"/>
                  <a:pt x="11625" y="11517"/>
                  <a:pt x="11611" y="11537"/>
                </a:cubicBezTo>
                <a:cubicBezTo>
                  <a:pt x="11598" y="11558"/>
                  <a:pt x="11550" y="11575"/>
                  <a:pt x="11502" y="11575"/>
                </a:cubicBezTo>
                <a:cubicBezTo>
                  <a:pt x="11454" y="11575"/>
                  <a:pt x="11400" y="11587"/>
                  <a:pt x="11379" y="11606"/>
                </a:cubicBezTo>
                <a:cubicBezTo>
                  <a:pt x="11359" y="11625"/>
                  <a:pt x="11202" y="11651"/>
                  <a:pt x="11031" y="11662"/>
                </a:cubicBezTo>
                <a:cubicBezTo>
                  <a:pt x="10861" y="11673"/>
                  <a:pt x="10635" y="11693"/>
                  <a:pt x="10529" y="11706"/>
                </a:cubicBezTo>
                <a:cubicBezTo>
                  <a:pt x="10422" y="11719"/>
                  <a:pt x="10321" y="11717"/>
                  <a:pt x="10303" y="11700"/>
                </a:cubicBezTo>
                <a:cubicBezTo>
                  <a:pt x="10286" y="11683"/>
                  <a:pt x="10138" y="11657"/>
                  <a:pt x="9975" y="11644"/>
                </a:cubicBezTo>
                <a:cubicBezTo>
                  <a:pt x="9664" y="11618"/>
                  <a:pt x="9498" y="11588"/>
                  <a:pt x="9369" y="11537"/>
                </a:cubicBezTo>
                <a:cubicBezTo>
                  <a:pt x="9327" y="11520"/>
                  <a:pt x="9213" y="11483"/>
                  <a:pt x="9118" y="11456"/>
                </a:cubicBezTo>
                <a:cubicBezTo>
                  <a:pt x="8854" y="11381"/>
                  <a:pt x="8588" y="11229"/>
                  <a:pt x="8190" y="10924"/>
                </a:cubicBezTo>
                <a:cubicBezTo>
                  <a:pt x="7973" y="10758"/>
                  <a:pt x="7567" y="10281"/>
                  <a:pt x="7488" y="10098"/>
                </a:cubicBezTo>
                <a:cubicBezTo>
                  <a:pt x="7463" y="10041"/>
                  <a:pt x="7429" y="9998"/>
                  <a:pt x="7410" y="9998"/>
                </a:cubicBezTo>
                <a:cubicBezTo>
                  <a:pt x="7392" y="9998"/>
                  <a:pt x="7378" y="9958"/>
                  <a:pt x="7378" y="9910"/>
                </a:cubicBezTo>
                <a:cubicBezTo>
                  <a:pt x="7378" y="9863"/>
                  <a:pt x="7364" y="9805"/>
                  <a:pt x="7346" y="9785"/>
                </a:cubicBezTo>
                <a:cubicBezTo>
                  <a:pt x="7272" y="9704"/>
                  <a:pt x="7146" y="9336"/>
                  <a:pt x="7146" y="9203"/>
                </a:cubicBezTo>
                <a:cubicBezTo>
                  <a:pt x="7146" y="9125"/>
                  <a:pt x="7129" y="9054"/>
                  <a:pt x="7107" y="9041"/>
                </a:cubicBezTo>
                <a:cubicBezTo>
                  <a:pt x="7084" y="9027"/>
                  <a:pt x="7069" y="8779"/>
                  <a:pt x="7069" y="8421"/>
                </a:cubicBezTo>
                <a:cubicBezTo>
                  <a:pt x="7069" y="7831"/>
                  <a:pt x="7099" y="7634"/>
                  <a:pt x="7236" y="7276"/>
                </a:cubicBezTo>
                <a:cubicBezTo>
                  <a:pt x="7355" y="6967"/>
                  <a:pt x="7397" y="6863"/>
                  <a:pt x="7417" y="6845"/>
                </a:cubicBezTo>
                <a:cubicBezTo>
                  <a:pt x="7428" y="6834"/>
                  <a:pt x="7515" y="6699"/>
                  <a:pt x="7610" y="6544"/>
                </a:cubicBezTo>
                <a:cubicBezTo>
                  <a:pt x="7778" y="6270"/>
                  <a:pt x="8170" y="5856"/>
                  <a:pt x="8325" y="5787"/>
                </a:cubicBezTo>
                <a:cubicBezTo>
                  <a:pt x="8391" y="5758"/>
                  <a:pt x="8563" y="5645"/>
                  <a:pt x="8712" y="5537"/>
                </a:cubicBezTo>
                <a:cubicBezTo>
                  <a:pt x="8894" y="5405"/>
                  <a:pt x="9200" y="5311"/>
                  <a:pt x="9891" y="5180"/>
                </a:cubicBezTo>
                <a:close/>
              </a:path>
            </a:pathLst>
          </a:custGeom>
          <a:ln w="12700">
            <a:miter lim="400000"/>
          </a:ln>
        </p:spPr>
      </p:pic>
      <p:pic>
        <p:nvPicPr>
          <p:cNvPr id="266" name="2гис лого.png" descr="2гис лого.png"/>
          <p:cNvPicPr>
            <a:picLocks noChangeAspect="1"/>
          </p:cNvPicPr>
          <p:nvPr/>
        </p:nvPicPr>
        <p:blipFill>
          <a:blip r:embed="rId26">
            <a:extLst/>
          </a:blip>
          <a:srcRect l="32099" t="16025" r="32050" b="15990"/>
          <a:stretch>
            <a:fillRect/>
          </a:stretch>
        </p:blipFill>
        <p:spPr>
          <a:xfrm>
            <a:off x="16140341" y="7615876"/>
            <a:ext cx="1530904" cy="1524155"/>
          </a:xfrm>
          <a:custGeom>
            <a:avLst/>
            <a:gdLst/>
            <a:ahLst/>
            <a:cxnLst>
              <a:cxn ang="0">
                <a:pos x="wd2" y="hd2"/>
              </a:cxn>
              <a:cxn ang="5400000">
                <a:pos x="wd2" y="hd2"/>
              </a:cxn>
              <a:cxn ang="10800000">
                <a:pos x="wd2" y="hd2"/>
              </a:cxn>
              <a:cxn ang="16200000">
                <a:pos x="wd2" y="hd2"/>
              </a:cxn>
            </a:cxnLst>
            <a:rect l="0" t="0" r="r" b="b"/>
            <a:pathLst>
              <a:path w="21548" h="21595" fill="norm" stroke="1" extrusionOk="0">
                <a:moveTo>
                  <a:pt x="10759" y="0"/>
                </a:moveTo>
                <a:cubicBezTo>
                  <a:pt x="4358" y="0"/>
                  <a:pt x="3938" y="9"/>
                  <a:pt x="3480" y="152"/>
                </a:cubicBezTo>
                <a:cubicBezTo>
                  <a:pt x="2714" y="391"/>
                  <a:pt x="1934" y="837"/>
                  <a:pt x="1425" y="1333"/>
                </a:cubicBezTo>
                <a:cubicBezTo>
                  <a:pt x="899" y="1845"/>
                  <a:pt x="359" y="2750"/>
                  <a:pt x="319" y="3183"/>
                </a:cubicBezTo>
                <a:cubicBezTo>
                  <a:pt x="278" y="3627"/>
                  <a:pt x="190" y="3980"/>
                  <a:pt x="90" y="4105"/>
                </a:cubicBezTo>
                <a:cubicBezTo>
                  <a:pt x="23" y="4188"/>
                  <a:pt x="0" y="6020"/>
                  <a:pt x="0" y="10824"/>
                </a:cubicBezTo>
                <a:cubicBezTo>
                  <a:pt x="0" y="18199"/>
                  <a:pt x="-18" y="17977"/>
                  <a:pt x="564" y="18927"/>
                </a:cubicBezTo>
                <a:cubicBezTo>
                  <a:pt x="720" y="19181"/>
                  <a:pt x="849" y="19446"/>
                  <a:pt x="849" y="19518"/>
                </a:cubicBezTo>
                <a:cubicBezTo>
                  <a:pt x="849" y="19753"/>
                  <a:pt x="1850" y="20683"/>
                  <a:pt x="2436" y="20991"/>
                </a:cubicBezTo>
                <a:cubicBezTo>
                  <a:pt x="2966" y="21270"/>
                  <a:pt x="3681" y="21501"/>
                  <a:pt x="4207" y="21570"/>
                </a:cubicBezTo>
                <a:cubicBezTo>
                  <a:pt x="4340" y="21587"/>
                  <a:pt x="7418" y="21600"/>
                  <a:pt x="11044" y="21593"/>
                </a:cubicBezTo>
                <a:cubicBezTo>
                  <a:pt x="17481" y="21579"/>
                  <a:pt x="17645" y="21572"/>
                  <a:pt x="18127" y="21407"/>
                </a:cubicBezTo>
                <a:cubicBezTo>
                  <a:pt x="19680" y="20877"/>
                  <a:pt x="20739" y="19856"/>
                  <a:pt x="21244" y="18393"/>
                </a:cubicBezTo>
                <a:cubicBezTo>
                  <a:pt x="21437" y="17833"/>
                  <a:pt x="21582" y="16423"/>
                  <a:pt x="21462" y="16273"/>
                </a:cubicBezTo>
                <a:cubicBezTo>
                  <a:pt x="21415" y="16214"/>
                  <a:pt x="21405" y="16013"/>
                  <a:pt x="21440" y="15784"/>
                </a:cubicBezTo>
                <a:cubicBezTo>
                  <a:pt x="21537" y="15136"/>
                  <a:pt x="21572" y="7596"/>
                  <a:pt x="21479" y="7501"/>
                </a:cubicBezTo>
                <a:cubicBezTo>
                  <a:pt x="21366" y="7388"/>
                  <a:pt x="21375" y="6740"/>
                  <a:pt x="21490" y="6669"/>
                </a:cubicBezTo>
                <a:cubicBezTo>
                  <a:pt x="21522" y="6649"/>
                  <a:pt x="21540" y="6486"/>
                  <a:pt x="21546" y="6242"/>
                </a:cubicBezTo>
                <a:cubicBezTo>
                  <a:pt x="21563" y="5507"/>
                  <a:pt x="21475" y="4046"/>
                  <a:pt x="21356" y="3571"/>
                </a:cubicBezTo>
                <a:cubicBezTo>
                  <a:pt x="20940" y="1916"/>
                  <a:pt x="19741" y="684"/>
                  <a:pt x="18038" y="152"/>
                </a:cubicBezTo>
                <a:cubicBezTo>
                  <a:pt x="17580" y="9"/>
                  <a:pt x="17160" y="0"/>
                  <a:pt x="10759" y="0"/>
                </a:cubicBezTo>
                <a:close/>
              </a:path>
            </a:pathLst>
          </a:cu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Цельте в звёзды"/>
          <p:cNvSpPr txBox="1"/>
          <p:nvPr>
            <p:ph type="title"/>
          </p:nvPr>
        </p:nvSpPr>
        <p:spPr>
          <a:prstGeom prst="rect">
            <a:avLst/>
          </a:prstGeom>
        </p:spPr>
        <p:txBody>
          <a:bodyPr/>
          <a:lstStyle/>
          <a:p>
            <a:pPr/>
            <a:r>
              <a:t>Цельте в звёзды</a:t>
            </a:r>
          </a:p>
        </p:txBody>
      </p:sp>
      <p:pic>
        <p:nvPicPr>
          <p:cNvPr id="271" name="мета лого.png" descr="мета лого.png"/>
          <p:cNvPicPr>
            <a:picLocks noChangeAspect="1"/>
          </p:cNvPicPr>
          <p:nvPr/>
        </p:nvPicPr>
        <p:blipFill>
          <a:blip r:embed="rId3">
            <a:extLst/>
          </a:blip>
          <a:srcRect l="12874" t="24974" r="12883" b="24980"/>
          <a:stretch>
            <a:fillRect/>
          </a:stretch>
        </p:blipFill>
        <p:spPr>
          <a:xfrm>
            <a:off x="1291493" y="3028839"/>
            <a:ext cx="2260757" cy="1523951"/>
          </a:xfrm>
          <a:custGeom>
            <a:avLst/>
            <a:gdLst/>
            <a:ahLst/>
            <a:cxnLst>
              <a:cxn ang="0">
                <a:pos x="wd2" y="hd2"/>
              </a:cxn>
              <a:cxn ang="5400000">
                <a:pos x="wd2" y="hd2"/>
              </a:cxn>
              <a:cxn ang="10800000">
                <a:pos x="wd2" y="hd2"/>
              </a:cxn>
              <a:cxn ang="16200000">
                <a:pos x="wd2" y="hd2"/>
              </a:cxn>
            </a:cxnLst>
            <a:rect l="0" t="0" r="r" b="b"/>
            <a:pathLst>
              <a:path w="21548" h="21500" fill="norm" stroke="1" extrusionOk="0">
                <a:moveTo>
                  <a:pt x="6371" y="6"/>
                </a:moveTo>
                <a:cubicBezTo>
                  <a:pt x="6004" y="-13"/>
                  <a:pt x="5639" y="13"/>
                  <a:pt x="5407" y="84"/>
                </a:cubicBezTo>
                <a:cubicBezTo>
                  <a:pt x="4371" y="401"/>
                  <a:pt x="3344" y="1347"/>
                  <a:pt x="2554" y="2710"/>
                </a:cubicBezTo>
                <a:cubicBezTo>
                  <a:pt x="1303" y="4872"/>
                  <a:pt x="424" y="8006"/>
                  <a:pt x="103" y="11456"/>
                </a:cubicBezTo>
                <a:cubicBezTo>
                  <a:pt x="4" y="12523"/>
                  <a:pt x="-33" y="14657"/>
                  <a:pt x="35" y="15521"/>
                </a:cubicBezTo>
                <a:cubicBezTo>
                  <a:pt x="300" y="18882"/>
                  <a:pt x="1393" y="20933"/>
                  <a:pt x="3175" y="21411"/>
                </a:cubicBezTo>
                <a:cubicBezTo>
                  <a:pt x="3828" y="21587"/>
                  <a:pt x="4578" y="21498"/>
                  <a:pt x="5180" y="21176"/>
                </a:cubicBezTo>
                <a:cubicBezTo>
                  <a:pt x="6089" y="20689"/>
                  <a:pt x="6900" y="19552"/>
                  <a:pt x="7899" y="17363"/>
                </a:cubicBezTo>
                <a:cubicBezTo>
                  <a:pt x="8438" y="16185"/>
                  <a:pt x="8830" y="15214"/>
                  <a:pt x="9882" y="12419"/>
                </a:cubicBezTo>
                <a:cubicBezTo>
                  <a:pt x="10360" y="11148"/>
                  <a:pt x="10767" y="10107"/>
                  <a:pt x="10786" y="10107"/>
                </a:cubicBezTo>
                <a:cubicBezTo>
                  <a:pt x="10821" y="10107"/>
                  <a:pt x="11118" y="10837"/>
                  <a:pt x="12424" y="14121"/>
                </a:cubicBezTo>
                <a:cubicBezTo>
                  <a:pt x="14357" y="18985"/>
                  <a:pt x="15281" y="20550"/>
                  <a:pt x="16626" y="21227"/>
                </a:cubicBezTo>
                <a:cubicBezTo>
                  <a:pt x="17266" y="21549"/>
                  <a:pt x="18204" y="21583"/>
                  <a:pt x="18865" y="21311"/>
                </a:cubicBezTo>
                <a:cubicBezTo>
                  <a:pt x="19974" y="20854"/>
                  <a:pt x="20758" y="19651"/>
                  <a:pt x="21196" y="17722"/>
                </a:cubicBezTo>
                <a:cubicBezTo>
                  <a:pt x="21461" y="16553"/>
                  <a:pt x="21520" y="15937"/>
                  <a:pt x="21544" y="14239"/>
                </a:cubicBezTo>
                <a:cubicBezTo>
                  <a:pt x="21567" y="12566"/>
                  <a:pt x="21503" y="11400"/>
                  <a:pt x="21298" y="9883"/>
                </a:cubicBezTo>
                <a:cubicBezTo>
                  <a:pt x="20704" y="5502"/>
                  <a:pt x="19207" y="2019"/>
                  <a:pt x="17326" y="638"/>
                </a:cubicBezTo>
                <a:cubicBezTo>
                  <a:pt x="16632" y="129"/>
                  <a:pt x="16330" y="28"/>
                  <a:pt x="15506" y="28"/>
                </a:cubicBezTo>
                <a:cubicBezTo>
                  <a:pt x="14834" y="28"/>
                  <a:pt x="14796" y="32"/>
                  <a:pt x="14402" y="235"/>
                </a:cubicBezTo>
                <a:cubicBezTo>
                  <a:pt x="13627" y="635"/>
                  <a:pt x="13047" y="1230"/>
                  <a:pt x="12291" y="2385"/>
                </a:cubicBezTo>
                <a:cubicBezTo>
                  <a:pt x="12027" y="2789"/>
                  <a:pt x="11649" y="3429"/>
                  <a:pt x="11451" y="3808"/>
                </a:cubicBezTo>
                <a:cubicBezTo>
                  <a:pt x="11254" y="4186"/>
                  <a:pt x="11076" y="4490"/>
                  <a:pt x="11058" y="4479"/>
                </a:cubicBezTo>
                <a:cubicBezTo>
                  <a:pt x="11040" y="4469"/>
                  <a:pt x="10903" y="4224"/>
                  <a:pt x="10752" y="3942"/>
                </a:cubicBezTo>
                <a:cubicBezTo>
                  <a:pt x="10348" y="3189"/>
                  <a:pt x="9443" y="1869"/>
                  <a:pt x="9019" y="1411"/>
                </a:cubicBezTo>
                <a:cubicBezTo>
                  <a:pt x="8563" y="918"/>
                  <a:pt x="7807" y="361"/>
                  <a:pt x="7347" y="179"/>
                </a:cubicBezTo>
                <a:cubicBezTo>
                  <a:pt x="7105" y="84"/>
                  <a:pt x="6738" y="24"/>
                  <a:pt x="6371" y="6"/>
                </a:cubicBezTo>
                <a:close/>
                <a:moveTo>
                  <a:pt x="15419" y="2677"/>
                </a:moveTo>
                <a:cubicBezTo>
                  <a:pt x="15488" y="2680"/>
                  <a:pt x="15557" y="2686"/>
                  <a:pt x="15627" y="2699"/>
                </a:cubicBezTo>
                <a:cubicBezTo>
                  <a:pt x="16256" y="2811"/>
                  <a:pt x="16753" y="3213"/>
                  <a:pt x="17352" y="4099"/>
                </a:cubicBezTo>
                <a:cubicBezTo>
                  <a:pt x="17827" y="4800"/>
                  <a:pt x="18114" y="5399"/>
                  <a:pt x="18449" y="6394"/>
                </a:cubicBezTo>
                <a:cubicBezTo>
                  <a:pt x="19213" y="8657"/>
                  <a:pt x="19611" y="11573"/>
                  <a:pt x="19550" y="14457"/>
                </a:cubicBezTo>
                <a:cubicBezTo>
                  <a:pt x="19525" y="15654"/>
                  <a:pt x="19464" y="16137"/>
                  <a:pt x="19270" y="16742"/>
                </a:cubicBezTo>
                <a:cubicBezTo>
                  <a:pt x="19061" y="17398"/>
                  <a:pt x="18652" y="17919"/>
                  <a:pt x="18279" y="18007"/>
                </a:cubicBezTo>
                <a:cubicBezTo>
                  <a:pt x="17949" y="18085"/>
                  <a:pt x="17889" y="18089"/>
                  <a:pt x="17670" y="18041"/>
                </a:cubicBezTo>
                <a:cubicBezTo>
                  <a:pt x="17292" y="17958"/>
                  <a:pt x="17060" y="17757"/>
                  <a:pt x="16679" y="17190"/>
                </a:cubicBezTo>
                <a:cubicBezTo>
                  <a:pt x="16287" y="16605"/>
                  <a:pt x="15941" y="15912"/>
                  <a:pt x="15257" y="14317"/>
                </a:cubicBezTo>
                <a:cubicBezTo>
                  <a:pt x="14838" y="13341"/>
                  <a:pt x="14558" y="12650"/>
                  <a:pt x="13214" y="9306"/>
                </a:cubicBezTo>
                <a:cubicBezTo>
                  <a:pt x="12951" y="8653"/>
                  <a:pt x="12594" y="7793"/>
                  <a:pt x="12420" y="7397"/>
                </a:cubicBezTo>
                <a:lnTo>
                  <a:pt x="12102" y="6680"/>
                </a:lnTo>
                <a:lnTo>
                  <a:pt x="12348" y="6148"/>
                </a:lnTo>
                <a:cubicBezTo>
                  <a:pt x="13483" y="3661"/>
                  <a:pt x="14384" y="2630"/>
                  <a:pt x="15419" y="2677"/>
                </a:cubicBezTo>
                <a:close/>
                <a:moveTo>
                  <a:pt x="6159" y="3432"/>
                </a:moveTo>
                <a:cubicBezTo>
                  <a:pt x="6407" y="3431"/>
                  <a:pt x="6661" y="3475"/>
                  <a:pt x="6870" y="3572"/>
                </a:cubicBezTo>
                <a:cubicBezTo>
                  <a:pt x="7367" y="3804"/>
                  <a:pt x="7688" y="4131"/>
                  <a:pt x="8285" y="5006"/>
                </a:cubicBezTo>
                <a:cubicBezTo>
                  <a:pt x="8794" y="5750"/>
                  <a:pt x="9670" y="7360"/>
                  <a:pt x="9670" y="7553"/>
                </a:cubicBezTo>
                <a:cubicBezTo>
                  <a:pt x="9670" y="7595"/>
                  <a:pt x="9423" y="8197"/>
                  <a:pt x="9121" y="8897"/>
                </a:cubicBezTo>
                <a:cubicBezTo>
                  <a:pt x="8819" y="9597"/>
                  <a:pt x="8258" y="10908"/>
                  <a:pt x="7877" y="11809"/>
                </a:cubicBezTo>
                <a:cubicBezTo>
                  <a:pt x="6096" y="16013"/>
                  <a:pt x="5429" y="17289"/>
                  <a:pt x="4718" y="17822"/>
                </a:cubicBezTo>
                <a:cubicBezTo>
                  <a:pt x="4350" y="18098"/>
                  <a:pt x="3747" y="18126"/>
                  <a:pt x="3368" y="17890"/>
                </a:cubicBezTo>
                <a:cubicBezTo>
                  <a:pt x="3115" y="17732"/>
                  <a:pt x="2756" y="17187"/>
                  <a:pt x="2604" y="16731"/>
                </a:cubicBezTo>
                <a:cubicBezTo>
                  <a:pt x="2355" y="15984"/>
                  <a:pt x="2279" y="15335"/>
                  <a:pt x="2282" y="14026"/>
                </a:cubicBezTo>
                <a:cubicBezTo>
                  <a:pt x="2287" y="11797"/>
                  <a:pt x="2582" y="9602"/>
                  <a:pt x="3145" y="7654"/>
                </a:cubicBezTo>
                <a:cubicBezTo>
                  <a:pt x="3742" y="5583"/>
                  <a:pt x="4600" y="4099"/>
                  <a:pt x="5497" y="3584"/>
                </a:cubicBezTo>
                <a:cubicBezTo>
                  <a:pt x="5671" y="3484"/>
                  <a:pt x="5912" y="3434"/>
                  <a:pt x="6159" y="3432"/>
                </a:cubicBezTo>
                <a:close/>
              </a:path>
            </a:pathLst>
          </a:custGeom>
          <a:ln w="12700">
            <a:miter lim="400000"/>
          </a:ln>
        </p:spPr>
      </p:pic>
      <p:pic>
        <p:nvPicPr>
          <p:cNvPr id="272" name="майкрософт лого.jpeg" descr="майкрософт лого.jpeg"/>
          <p:cNvPicPr>
            <a:picLocks noChangeAspect="1"/>
          </p:cNvPicPr>
          <p:nvPr/>
        </p:nvPicPr>
        <p:blipFill>
          <a:blip r:embed="rId4">
            <a:extLst/>
          </a:blip>
          <a:srcRect l="34804" t="22869" r="33041" b="19727"/>
          <a:stretch>
            <a:fillRect/>
          </a:stretch>
        </p:blipFill>
        <p:spPr>
          <a:xfrm>
            <a:off x="21290005" y="3028814"/>
            <a:ext cx="1517651" cy="152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86"/>
                </a:lnTo>
                <a:lnTo>
                  <a:pt x="0" y="10378"/>
                </a:lnTo>
                <a:lnTo>
                  <a:pt x="5208" y="10378"/>
                </a:lnTo>
                <a:lnTo>
                  <a:pt x="10422" y="10378"/>
                </a:lnTo>
                <a:lnTo>
                  <a:pt x="10422" y="5186"/>
                </a:lnTo>
                <a:lnTo>
                  <a:pt x="10422" y="0"/>
                </a:lnTo>
                <a:lnTo>
                  <a:pt x="5208" y="0"/>
                </a:lnTo>
                <a:lnTo>
                  <a:pt x="0" y="0"/>
                </a:lnTo>
                <a:close/>
                <a:moveTo>
                  <a:pt x="11184" y="0"/>
                </a:moveTo>
                <a:lnTo>
                  <a:pt x="11184" y="5186"/>
                </a:lnTo>
                <a:lnTo>
                  <a:pt x="11178" y="10378"/>
                </a:lnTo>
                <a:lnTo>
                  <a:pt x="16392" y="10378"/>
                </a:lnTo>
                <a:lnTo>
                  <a:pt x="21600" y="10378"/>
                </a:lnTo>
                <a:lnTo>
                  <a:pt x="21600" y="0"/>
                </a:lnTo>
                <a:lnTo>
                  <a:pt x="16392" y="0"/>
                </a:lnTo>
                <a:lnTo>
                  <a:pt x="11184" y="0"/>
                </a:lnTo>
                <a:close/>
                <a:moveTo>
                  <a:pt x="0" y="11222"/>
                </a:moveTo>
                <a:lnTo>
                  <a:pt x="0" y="16408"/>
                </a:lnTo>
                <a:lnTo>
                  <a:pt x="0" y="21600"/>
                </a:lnTo>
                <a:lnTo>
                  <a:pt x="5191" y="21578"/>
                </a:lnTo>
                <a:lnTo>
                  <a:pt x="10376" y="21555"/>
                </a:lnTo>
                <a:lnTo>
                  <a:pt x="10399" y="16391"/>
                </a:lnTo>
                <a:lnTo>
                  <a:pt x="10422" y="11222"/>
                </a:lnTo>
                <a:lnTo>
                  <a:pt x="5208" y="11222"/>
                </a:lnTo>
                <a:lnTo>
                  <a:pt x="0" y="11222"/>
                </a:lnTo>
                <a:close/>
                <a:moveTo>
                  <a:pt x="11184" y="11222"/>
                </a:moveTo>
                <a:lnTo>
                  <a:pt x="11184" y="16352"/>
                </a:lnTo>
                <a:cubicBezTo>
                  <a:pt x="11184" y="19175"/>
                  <a:pt x="11210" y="21513"/>
                  <a:pt x="11241" y="21544"/>
                </a:cubicBezTo>
                <a:cubicBezTo>
                  <a:pt x="11272" y="21575"/>
                  <a:pt x="13614" y="21600"/>
                  <a:pt x="16449" y="21600"/>
                </a:cubicBezTo>
                <a:lnTo>
                  <a:pt x="21600" y="21600"/>
                </a:lnTo>
                <a:lnTo>
                  <a:pt x="21600" y="16408"/>
                </a:lnTo>
                <a:lnTo>
                  <a:pt x="21600" y="11222"/>
                </a:lnTo>
                <a:lnTo>
                  <a:pt x="16392" y="11222"/>
                </a:lnTo>
                <a:lnTo>
                  <a:pt x="11184" y="11222"/>
                </a:lnTo>
                <a:close/>
              </a:path>
            </a:pathLst>
          </a:custGeom>
          <a:ln w="12700">
            <a:miter lim="400000"/>
          </a:ln>
        </p:spPr>
      </p:pic>
      <p:pic>
        <p:nvPicPr>
          <p:cNvPr id="273" name="гугл лого.jpeg" descr="гугл лого.jpeg"/>
          <p:cNvPicPr>
            <a:picLocks noChangeAspect="1"/>
          </p:cNvPicPr>
          <p:nvPr/>
        </p:nvPicPr>
        <p:blipFill>
          <a:blip r:embed="rId5">
            <a:extLst/>
          </a:blip>
          <a:srcRect l="27804" t="14102" r="27777" b="15020"/>
          <a:stretch>
            <a:fillRect/>
          </a:stretch>
        </p:blipFill>
        <p:spPr>
          <a:xfrm>
            <a:off x="13933493" y="3028723"/>
            <a:ext cx="1532399" cy="1524183"/>
          </a:xfrm>
          <a:custGeom>
            <a:avLst/>
            <a:gdLst/>
            <a:ahLst/>
            <a:cxnLst>
              <a:cxn ang="0">
                <a:pos x="wd2" y="hd2"/>
              </a:cxn>
              <a:cxn ang="5400000">
                <a:pos x="wd2" y="hd2"/>
              </a:cxn>
              <a:cxn ang="10800000">
                <a:pos x="wd2" y="hd2"/>
              </a:cxn>
              <a:cxn ang="16200000">
                <a:pos x="wd2" y="hd2"/>
              </a:cxn>
            </a:cxnLst>
            <a:rect l="0" t="0" r="r" b="b"/>
            <a:pathLst>
              <a:path w="21597" h="21557" fill="norm" stroke="1" extrusionOk="0">
                <a:moveTo>
                  <a:pt x="10544" y="1"/>
                </a:moveTo>
                <a:cubicBezTo>
                  <a:pt x="10245" y="6"/>
                  <a:pt x="9946" y="21"/>
                  <a:pt x="9649" y="46"/>
                </a:cubicBezTo>
                <a:cubicBezTo>
                  <a:pt x="6877" y="325"/>
                  <a:pt x="4331" y="1667"/>
                  <a:pt x="2551" y="3745"/>
                </a:cubicBezTo>
                <a:cubicBezTo>
                  <a:pt x="2279" y="4079"/>
                  <a:pt x="1994" y="4457"/>
                  <a:pt x="1746" y="4812"/>
                </a:cubicBezTo>
                <a:cubicBezTo>
                  <a:pt x="1271" y="5535"/>
                  <a:pt x="883" y="6327"/>
                  <a:pt x="594" y="7175"/>
                </a:cubicBezTo>
                <a:cubicBezTo>
                  <a:pt x="576" y="7226"/>
                  <a:pt x="555" y="7275"/>
                  <a:pt x="538" y="7327"/>
                </a:cubicBezTo>
                <a:cubicBezTo>
                  <a:pt x="295" y="8073"/>
                  <a:pt x="142" y="8830"/>
                  <a:pt x="62" y="9589"/>
                </a:cubicBezTo>
                <a:cubicBezTo>
                  <a:pt x="46" y="9760"/>
                  <a:pt x="33" y="9929"/>
                  <a:pt x="23" y="10105"/>
                </a:cubicBezTo>
                <a:cubicBezTo>
                  <a:pt x="15" y="10248"/>
                  <a:pt x="3" y="10389"/>
                  <a:pt x="1" y="10532"/>
                </a:cubicBezTo>
                <a:cubicBezTo>
                  <a:pt x="-3" y="10676"/>
                  <a:pt x="6" y="10816"/>
                  <a:pt x="6" y="10958"/>
                </a:cubicBezTo>
                <a:cubicBezTo>
                  <a:pt x="71" y="14308"/>
                  <a:pt x="1649" y="17517"/>
                  <a:pt x="4431" y="19541"/>
                </a:cubicBezTo>
                <a:cubicBezTo>
                  <a:pt x="5809" y="20544"/>
                  <a:pt x="7772" y="21313"/>
                  <a:pt x="9375" y="21483"/>
                </a:cubicBezTo>
                <a:cubicBezTo>
                  <a:pt x="9755" y="21523"/>
                  <a:pt x="10129" y="21550"/>
                  <a:pt x="10500" y="21556"/>
                </a:cubicBezTo>
                <a:cubicBezTo>
                  <a:pt x="13096" y="21597"/>
                  <a:pt x="15470" y="20797"/>
                  <a:pt x="17452" y="19210"/>
                </a:cubicBezTo>
                <a:cubicBezTo>
                  <a:pt x="17464" y="19200"/>
                  <a:pt x="17479" y="19192"/>
                  <a:pt x="17491" y="19182"/>
                </a:cubicBezTo>
                <a:cubicBezTo>
                  <a:pt x="17496" y="19178"/>
                  <a:pt x="17498" y="19174"/>
                  <a:pt x="17503" y="19170"/>
                </a:cubicBezTo>
                <a:cubicBezTo>
                  <a:pt x="17720" y="18995"/>
                  <a:pt x="17927" y="18805"/>
                  <a:pt x="18129" y="18609"/>
                </a:cubicBezTo>
                <a:cubicBezTo>
                  <a:pt x="18255" y="18486"/>
                  <a:pt x="18373" y="18357"/>
                  <a:pt x="18493" y="18227"/>
                </a:cubicBezTo>
                <a:cubicBezTo>
                  <a:pt x="18577" y="18136"/>
                  <a:pt x="18663" y="18042"/>
                  <a:pt x="18744" y="17947"/>
                </a:cubicBezTo>
                <a:cubicBezTo>
                  <a:pt x="18853" y="17821"/>
                  <a:pt x="18960" y="17691"/>
                  <a:pt x="19063" y="17559"/>
                </a:cubicBezTo>
                <a:cubicBezTo>
                  <a:pt x="19178" y="17412"/>
                  <a:pt x="19291" y="17265"/>
                  <a:pt x="19399" y="17110"/>
                </a:cubicBezTo>
                <a:cubicBezTo>
                  <a:pt x="19458" y="17026"/>
                  <a:pt x="19515" y="16944"/>
                  <a:pt x="19572" y="16858"/>
                </a:cubicBezTo>
                <a:cubicBezTo>
                  <a:pt x="19940" y="16298"/>
                  <a:pt x="20266" y="15696"/>
                  <a:pt x="20534" y="15067"/>
                </a:cubicBezTo>
                <a:cubicBezTo>
                  <a:pt x="20950" y="14090"/>
                  <a:pt x="21240" y="13045"/>
                  <a:pt x="21379" y="11969"/>
                </a:cubicBezTo>
                <a:cubicBezTo>
                  <a:pt x="21444" y="11464"/>
                  <a:pt x="21520" y="10575"/>
                  <a:pt x="21552" y="9998"/>
                </a:cubicBezTo>
                <a:lnTo>
                  <a:pt x="21597" y="9252"/>
                </a:lnTo>
                <a:lnTo>
                  <a:pt x="21597" y="8949"/>
                </a:lnTo>
                <a:lnTo>
                  <a:pt x="16205" y="8949"/>
                </a:lnTo>
                <a:lnTo>
                  <a:pt x="10818" y="8949"/>
                </a:lnTo>
                <a:lnTo>
                  <a:pt x="10790" y="9448"/>
                </a:lnTo>
                <a:lnTo>
                  <a:pt x="10790" y="9521"/>
                </a:lnTo>
                <a:cubicBezTo>
                  <a:pt x="10790" y="9834"/>
                  <a:pt x="10766" y="10650"/>
                  <a:pt x="10734" y="11334"/>
                </a:cubicBezTo>
                <a:lnTo>
                  <a:pt x="10707" y="11963"/>
                </a:lnTo>
                <a:lnTo>
                  <a:pt x="10707" y="12575"/>
                </a:lnTo>
                <a:lnTo>
                  <a:pt x="11406" y="12581"/>
                </a:lnTo>
                <a:cubicBezTo>
                  <a:pt x="11812" y="12582"/>
                  <a:pt x="12952" y="12584"/>
                  <a:pt x="14432" y="12581"/>
                </a:cubicBezTo>
                <a:cubicBezTo>
                  <a:pt x="16075" y="12577"/>
                  <a:pt x="16805" y="12585"/>
                  <a:pt x="17156" y="12620"/>
                </a:cubicBezTo>
                <a:lnTo>
                  <a:pt x="17458" y="12625"/>
                </a:lnTo>
                <a:lnTo>
                  <a:pt x="17452" y="12687"/>
                </a:lnTo>
                <a:cubicBezTo>
                  <a:pt x="17455" y="12691"/>
                  <a:pt x="17462" y="12695"/>
                  <a:pt x="17463" y="12698"/>
                </a:cubicBezTo>
                <a:cubicBezTo>
                  <a:pt x="17478" y="12737"/>
                  <a:pt x="17465" y="12821"/>
                  <a:pt x="17441" y="12923"/>
                </a:cubicBezTo>
                <a:cubicBezTo>
                  <a:pt x="17441" y="12924"/>
                  <a:pt x="17441" y="12928"/>
                  <a:pt x="17441" y="12929"/>
                </a:cubicBezTo>
                <a:cubicBezTo>
                  <a:pt x="17416" y="13385"/>
                  <a:pt x="16703" y="14734"/>
                  <a:pt x="16121" y="15426"/>
                </a:cubicBezTo>
                <a:cubicBezTo>
                  <a:pt x="15985" y="15588"/>
                  <a:pt x="15825" y="15758"/>
                  <a:pt x="15651" y="15926"/>
                </a:cubicBezTo>
                <a:cubicBezTo>
                  <a:pt x="15649" y="15928"/>
                  <a:pt x="15642" y="15929"/>
                  <a:pt x="15640" y="15932"/>
                </a:cubicBezTo>
                <a:cubicBezTo>
                  <a:pt x="15636" y="15936"/>
                  <a:pt x="15633" y="15939"/>
                  <a:pt x="15629" y="15943"/>
                </a:cubicBezTo>
                <a:cubicBezTo>
                  <a:pt x="15184" y="16368"/>
                  <a:pt x="14663" y="16771"/>
                  <a:pt x="14202" y="17049"/>
                </a:cubicBezTo>
                <a:cubicBezTo>
                  <a:pt x="13990" y="17187"/>
                  <a:pt x="13809" y="17290"/>
                  <a:pt x="13744" y="17296"/>
                </a:cubicBezTo>
                <a:cubicBezTo>
                  <a:pt x="13741" y="17296"/>
                  <a:pt x="13735" y="17301"/>
                  <a:pt x="13733" y="17301"/>
                </a:cubicBezTo>
                <a:cubicBezTo>
                  <a:pt x="12254" y="17988"/>
                  <a:pt x="10599" y="18119"/>
                  <a:pt x="9056" y="17739"/>
                </a:cubicBezTo>
                <a:cubicBezTo>
                  <a:pt x="8391" y="17602"/>
                  <a:pt x="7788" y="17363"/>
                  <a:pt x="7211" y="17004"/>
                </a:cubicBezTo>
                <a:cubicBezTo>
                  <a:pt x="6705" y="16714"/>
                  <a:pt x="6233" y="16365"/>
                  <a:pt x="5807" y="15949"/>
                </a:cubicBezTo>
                <a:cubicBezTo>
                  <a:pt x="4631" y="14800"/>
                  <a:pt x="3962" y="13585"/>
                  <a:pt x="3720" y="12137"/>
                </a:cubicBezTo>
                <a:cubicBezTo>
                  <a:pt x="3687" y="11968"/>
                  <a:pt x="3654" y="11793"/>
                  <a:pt x="3631" y="11615"/>
                </a:cubicBezTo>
                <a:cubicBezTo>
                  <a:pt x="3569" y="11146"/>
                  <a:pt x="3578" y="10633"/>
                  <a:pt x="3636" y="10111"/>
                </a:cubicBezTo>
                <a:cubicBezTo>
                  <a:pt x="3681" y="9430"/>
                  <a:pt x="3813" y="8886"/>
                  <a:pt x="4073" y="8247"/>
                </a:cubicBezTo>
                <a:cubicBezTo>
                  <a:pt x="4116" y="8129"/>
                  <a:pt x="4170" y="8017"/>
                  <a:pt x="4218" y="7905"/>
                </a:cubicBezTo>
                <a:cubicBezTo>
                  <a:pt x="4238" y="7860"/>
                  <a:pt x="4247" y="7822"/>
                  <a:pt x="4268" y="7776"/>
                </a:cubicBezTo>
                <a:cubicBezTo>
                  <a:pt x="4271" y="7770"/>
                  <a:pt x="4271" y="7765"/>
                  <a:pt x="4274" y="7759"/>
                </a:cubicBezTo>
                <a:cubicBezTo>
                  <a:pt x="4357" y="7576"/>
                  <a:pt x="4453" y="7410"/>
                  <a:pt x="4548" y="7248"/>
                </a:cubicBezTo>
                <a:cubicBezTo>
                  <a:pt x="4569" y="7211"/>
                  <a:pt x="4588" y="7172"/>
                  <a:pt x="4610" y="7136"/>
                </a:cubicBezTo>
                <a:cubicBezTo>
                  <a:pt x="4642" y="7083"/>
                  <a:pt x="4676" y="7028"/>
                  <a:pt x="4710" y="6979"/>
                </a:cubicBezTo>
                <a:cubicBezTo>
                  <a:pt x="4848" y="6760"/>
                  <a:pt x="4995" y="6550"/>
                  <a:pt x="5152" y="6350"/>
                </a:cubicBezTo>
                <a:cubicBezTo>
                  <a:pt x="5156" y="6323"/>
                  <a:pt x="5215" y="6255"/>
                  <a:pt x="5309" y="6153"/>
                </a:cubicBezTo>
                <a:cubicBezTo>
                  <a:pt x="6375" y="4898"/>
                  <a:pt x="7839" y="4061"/>
                  <a:pt x="9420" y="3757"/>
                </a:cubicBezTo>
                <a:cubicBezTo>
                  <a:pt x="9453" y="3749"/>
                  <a:pt x="9489" y="3741"/>
                  <a:pt x="9521" y="3734"/>
                </a:cubicBezTo>
                <a:cubicBezTo>
                  <a:pt x="9629" y="3715"/>
                  <a:pt x="9736" y="3698"/>
                  <a:pt x="9845" y="3684"/>
                </a:cubicBezTo>
                <a:cubicBezTo>
                  <a:pt x="10682" y="3575"/>
                  <a:pt x="11542" y="3616"/>
                  <a:pt x="12390" y="3824"/>
                </a:cubicBezTo>
                <a:cubicBezTo>
                  <a:pt x="12520" y="3853"/>
                  <a:pt x="12649" y="3891"/>
                  <a:pt x="12782" y="3936"/>
                </a:cubicBezTo>
                <a:cubicBezTo>
                  <a:pt x="12844" y="3955"/>
                  <a:pt x="12910" y="3966"/>
                  <a:pt x="12972" y="3987"/>
                </a:cubicBezTo>
                <a:cubicBezTo>
                  <a:pt x="13741" y="4248"/>
                  <a:pt x="14616" y="4741"/>
                  <a:pt x="15293" y="5295"/>
                </a:cubicBezTo>
                <a:lnTo>
                  <a:pt x="15780" y="5693"/>
                </a:lnTo>
                <a:lnTo>
                  <a:pt x="17033" y="4441"/>
                </a:lnTo>
                <a:cubicBezTo>
                  <a:pt x="17715" y="3758"/>
                  <a:pt x="18266" y="3164"/>
                  <a:pt x="18274" y="3105"/>
                </a:cubicBezTo>
                <a:cubicBezTo>
                  <a:pt x="18275" y="3104"/>
                  <a:pt x="18280" y="3101"/>
                  <a:pt x="18280" y="3100"/>
                </a:cubicBezTo>
                <a:cubicBezTo>
                  <a:pt x="18266" y="2837"/>
                  <a:pt x="16685" y="1693"/>
                  <a:pt x="15562" y="1135"/>
                </a:cubicBezTo>
                <a:cubicBezTo>
                  <a:pt x="14420" y="568"/>
                  <a:pt x="13843" y="376"/>
                  <a:pt x="12670" y="164"/>
                </a:cubicBezTo>
                <a:cubicBezTo>
                  <a:pt x="12394" y="114"/>
                  <a:pt x="12122" y="86"/>
                  <a:pt x="11848" y="57"/>
                </a:cubicBezTo>
                <a:cubicBezTo>
                  <a:pt x="11751" y="49"/>
                  <a:pt x="11655" y="35"/>
                  <a:pt x="11557" y="29"/>
                </a:cubicBezTo>
                <a:cubicBezTo>
                  <a:pt x="11485" y="24"/>
                  <a:pt x="11416" y="22"/>
                  <a:pt x="11344" y="18"/>
                </a:cubicBezTo>
                <a:cubicBezTo>
                  <a:pt x="11079" y="6"/>
                  <a:pt x="10812" y="-3"/>
                  <a:pt x="10544" y="1"/>
                </a:cubicBezTo>
                <a:close/>
              </a:path>
            </a:pathLst>
          </a:custGeom>
          <a:ln w="12700">
            <a:miter lim="400000"/>
          </a:ln>
        </p:spPr>
      </p:pic>
      <p:pic>
        <p:nvPicPr>
          <p:cNvPr id="274" name="амазон лого.svg" descr="амазон лого.svg"/>
          <p:cNvPicPr>
            <a:picLocks noChangeAspect="1"/>
          </p:cNvPicPr>
          <p:nvPr/>
        </p:nvPicPr>
        <p:blipFill>
          <a:blip r:embed="rId6">
            <a:extLst/>
          </a:blip>
          <a:stretch>
            <a:fillRect/>
          </a:stretch>
        </p:blipFill>
        <p:spPr>
          <a:xfrm>
            <a:off x="7778547" y="3028813"/>
            <a:ext cx="1524001" cy="1524001"/>
          </a:xfrm>
          <a:prstGeom prst="rect">
            <a:avLst/>
          </a:prstGeom>
          <a:ln w="12700">
            <a:miter lim="400000"/>
          </a:ln>
        </p:spPr>
      </p:pic>
      <p:pic>
        <p:nvPicPr>
          <p:cNvPr id="275" name="apple logo.jpg" descr="apple logo.jpg"/>
          <p:cNvPicPr>
            <a:picLocks noChangeAspect="1"/>
          </p:cNvPicPr>
          <p:nvPr/>
        </p:nvPicPr>
        <p:blipFill>
          <a:blip r:embed="rId7">
            <a:extLst/>
          </a:blip>
          <a:srcRect l="18736" t="2929" r="16501" b="5478"/>
          <a:stretch>
            <a:fillRect/>
          </a:stretch>
        </p:blipFill>
        <p:spPr>
          <a:xfrm>
            <a:off x="4956556" y="2964655"/>
            <a:ext cx="1307722" cy="1523973"/>
          </a:xfrm>
          <a:custGeom>
            <a:avLst/>
            <a:gdLst/>
            <a:ahLst/>
            <a:cxnLst>
              <a:cxn ang="0">
                <a:pos x="wd2" y="hd2"/>
              </a:cxn>
              <a:cxn ang="5400000">
                <a:pos x="wd2" y="hd2"/>
              </a:cxn>
              <a:cxn ang="10800000">
                <a:pos x="wd2" y="hd2"/>
              </a:cxn>
              <a:cxn ang="16200000">
                <a:pos x="wd2" y="hd2"/>
              </a:cxn>
            </a:cxnLst>
            <a:rect l="0" t="0" r="r" b="b"/>
            <a:pathLst>
              <a:path w="21592" h="21395" fill="norm" stroke="1" extrusionOk="0">
                <a:moveTo>
                  <a:pt x="15354" y="4"/>
                </a:moveTo>
                <a:cubicBezTo>
                  <a:pt x="14498" y="82"/>
                  <a:pt x="12067" y="1303"/>
                  <a:pt x="11527" y="2004"/>
                </a:cubicBezTo>
                <a:cubicBezTo>
                  <a:pt x="11192" y="2438"/>
                  <a:pt x="10830" y="3261"/>
                  <a:pt x="10721" y="3832"/>
                </a:cubicBezTo>
                <a:cubicBezTo>
                  <a:pt x="10546" y="4745"/>
                  <a:pt x="10626" y="4882"/>
                  <a:pt x="11389" y="4974"/>
                </a:cubicBezTo>
                <a:cubicBezTo>
                  <a:pt x="11866" y="5032"/>
                  <a:pt x="12242" y="5215"/>
                  <a:pt x="12228" y="5386"/>
                </a:cubicBezTo>
                <a:cubicBezTo>
                  <a:pt x="12182" y="5938"/>
                  <a:pt x="10897" y="5934"/>
                  <a:pt x="8965" y="5375"/>
                </a:cubicBezTo>
                <a:cubicBezTo>
                  <a:pt x="5414" y="4349"/>
                  <a:pt x="1793" y="5581"/>
                  <a:pt x="479" y="8256"/>
                </a:cubicBezTo>
                <a:cubicBezTo>
                  <a:pt x="152" y="8920"/>
                  <a:pt x="-8" y="10141"/>
                  <a:pt x="0" y="11437"/>
                </a:cubicBezTo>
                <a:cubicBezTo>
                  <a:pt x="8" y="12734"/>
                  <a:pt x="181" y="14103"/>
                  <a:pt x="518" y="15065"/>
                </a:cubicBezTo>
                <a:cubicBezTo>
                  <a:pt x="1276" y="17230"/>
                  <a:pt x="3239" y="19882"/>
                  <a:pt x="4705" y="20720"/>
                </a:cubicBezTo>
                <a:cubicBezTo>
                  <a:pt x="6165" y="21554"/>
                  <a:pt x="6867" y="21593"/>
                  <a:pt x="8650" y="20960"/>
                </a:cubicBezTo>
                <a:cubicBezTo>
                  <a:pt x="10306" y="20371"/>
                  <a:pt x="11823" y="20377"/>
                  <a:pt x="13827" y="20971"/>
                </a:cubicBezTo>
                <a:cubicBezTo>
                  <a:pt x="14691" y="21227"/>
                  <a:pt x="15791" y="21352"/>
                  <a:pt x="16271" y="21249"/>
                </a:cubicBezTo>
                <a:cubicBezTo>
                  <a:pt x="17463" y="20995"/>
                  <a:pt x="19454" y="19241"/>
                  <a:pt x="20622" y="17416"/>
                </a:cubicBezTo>
                <a:lnTo>
                  <a:pt x="21592" y="15900"/>
                </a:lnTo>
                <a:lnTo>
                  <a:pt x="19973" y="14524"/>
                </a:lnTo>
                <a:cubicBezTo>
                  <a:pt x="19082" y="13766"/>
                  <a:pt x="18243" y="12765"/>
                  <a:pt x="18106" y="12301"/>
                </a:cubicBezTo>
                <a:cubicBezTo>
                  <a:pt x="17697" y="10918"/>
                  <a:pt x="18261" y="9322"/>
                  <a:pt x="19613" y="8050"/>
                </a:cubicBezTo>
                <a:lnTo>
                  <a:pt x="20884" y="6852"/>
                </a:lnTo>
                <a:lnTo>
                  <a:pt x="19934" y="6217"/>
                </a:lnTo>
                <a:cubicBezTo>
                  <a:pt x="18546" y="5289"/>
                  <a:pt x="16601" y="4829"/>
                  <a:pt x="14790" y="5002"/>
                </a:cubicBezTo>
                <a:cubicBezTo>
                  <a:pt x="13915" y="5086"/>
                  <a:pt x="13113" y="5080"/>
                  <a:pt x="13008" y="4991"/>
                </a:cubicBezTo>
                <a:cubicBezTo>
                  <a:pt x="12903" y="4902"/>
                  <a:pt x="13386" y="4298"/>
                  <a:pt x="14076" y="3648"/>
                </a:cubicBezTo>
                <a:cubicBezTo>
                  <a:pt x="15224" y="2568"/>
                  <a:pt x="16119" y="471"/>
                  <a:pt x="15616" y="43"/>
                </a:cubicBezTo>
                <a:cubicBezTo>
                  <a:pt x="15568" y="3"/>
                  <a:pt x="15476" y="-7"/>
                  <a:pt x="15354" y="4"/>
                </a:cubicBezTo>
                <a:close/>
              </a:path>
            </a:pathLst>
          </a:custGeom>
          <a:ln w="12700">
            <a:miter lim="400000"/>
          </a:ln>
        </p:spPr>
      </p:pic>
      <p:pic>
        <p:nvPicPr>
          <p:cNvPr id="276" name="netflix logo.png" descr="netflix logo.png"/>
          <p:cNvPicPr>
            <a:picLocks noChangeAspect="1"/>
          </p:cNvPicPr>
          <p:nvPr/>
        </p:nvPicPr>
        <p:blipFill>
          <a:blip r:embed="rId8">
            <a:extLst/>
          </a:blip>
          <a:srcRect l="31780" t="9967" r="31788" b="9967"/>
          <a:stretch>
            <a:fillRect/>
          </a:stretch>
        </p:blipFill>
        <p:spPr>
          <a:xfrm>
            <a:off x="11186409" y="3028814"/>
            <a:ext cx="831851" cy="152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cubicBezTo>
                  <a:pt x="0" y="19420"/>
                  <a:pt x="18" y="21600"/>
                  <a:pt x="72" y="21600"/>
                </a:cubicBezTo>
                <a:cubicBezTo>
                  <a:pt x="109" y="21600"/>
                  <a:pt x="501" y="21575"/>
                  <a:pt x="948" y="21544"/>
                </a:cubicBezTo>
                <a:cubicBezTo>
                  <a:pt x="2727" y="21418"/>
                  <a:pt x="4584" y="21325"/>
                  <a:pt x="7296" y="21229"/>
                </a:cubicBezTo>
                <a:lnTo>
                  <a:pt x="7801" y="21212"/>
                </a:lnTo>
                <a:lnTo>
                  <a:pt x="7811" y="16633"/>
                </a:lnTo>
                <a:lnTo>
                  <a:pt x="7822" y="12049"/>
                </a:lnTo>
                <a:lnTo>
                  <a:pt x="8296" y="12769"/>
                </a:lnTo>
                <a:cubicBezTo>
                  <a:pt x="8555" y="13164"/>
                  <a:pt x="9231" y="14200"/>
                  <a:pt x="9800" y="15069"/>
                </a:cubicBezTo>
                <a:cubicBezTo>
                  <a:pt x="10823" y="16630"/>
                  <a:pt x="12520" y="19243"/>
                  <a:pt x="13356" y="20537"/>
                </a:cubicBezTo>
                <a:lnTo>
                  <a:pt x="13789" y="21201"/>
                </a:lnTo>
                <a:lnTo>
                  <a:pt x="14190" y="21223"/>
                </a:lnTo>
                <a:cubicBezTo>
                  <a:pt x="14411" y="21235"/>
                  <a:pt x="15176" y="21264"/>
                  <a:pt x="15891" y="21291"/>
                </a:cubicBezTo>
                <a:cubicBezTo>
                  <a:pt x="17253" y="21340"/>
                  <a:pt x="19148" y="21444"/>
                  <a:pt x="20590" y="21544"/>
                </a:cubicBezTo>
                <a:cubicBezTo>
                  <a:pt x="21060" y="21576"/>
                  <a:pt x="21484" y="21600"/>
                  <a:pt x="21528" y="21600"/>
                </a:cubicBezTo>
                <a:cubicBezTo>
                  <a:pt x="21599" y="21600"/>
                  <a:pt x="21600" y="20323"/>
                  <a:pt x="21600" y="10800"/>
                </a:cubicBezTo>
                <a:lnTo>
                  <a:pt x="21600" y="0"/>
                </a:lnTo>
                <a:lnTo>
                  <a:pt x="17705" y="0"/>
                </a:lnTo>
                <a:lnTo>
                  <a:pt x="13809" y="0"/>
                </a:lnTo>
                <a:lnTo>
                  <a:pt x="13799" y="4365"/>
                </a:lnTo>
                <a:cubicBezTo>
                  <a:pt x="13795" y="6766"/>
                  <a:pt x="13776" y="8816"/>
                  <a:pt x="13758" y="8921"/>
                </a:cubicBezTo>
                <a:lnTo>
                  <a:pt x="13727" y="9112"/>
                </a:lnTo>
                <a:lnTo>
                  <a:pt x="12902" y="7847"/>
                </a:lnTo>
                <a:cubicBezTo>
                  <a:pt x="12450" y="7149"/>
                  <a:pt x="11385" y="5504"/>
                  <a:pt x="10532" y="4196"/>
                </a:cubicBezTo>
                <a:cubicBezTo>
                  <a:pt x="9679" y="2888"/>
                  <a:pt x="8761" y="1478"/>
                  <a:pt x="8492" y="1063"/>
                </a:cubicBezTo>
                <a:cubicBezTo>
                  <a:pt x="8222" y="649"/>
                  <a:pt x="7952" y="243"/>
                  <a:pt x="7894" y="157"/>
                </a:cubicBezTo>
                <a:lnTo>
                  <a:pt x="7791" y="0"/>
                </a:lnTo>
                <a:lnTo>
                  <a:pt x="3895" y="0"/>
                </a:lnTo>
                <a:lnTo>
                  <a:pt x="0" y="0"/>
                </a:lnTo>
                <a:close/>
              </a:path>
            </a:pathLst>
          </a:custGeom>
          <a:ln w="12700">
            <a:miter lim="400000"/>
          </a:ln>
        </p:spPr>
      </p:pic>
      <p:pic>
        <p:nvPicPr>
          <p:cNvPr id="277" name="bmw logo.png" descr="bmw logo.png"/>
          <p:cNvPicPr>
            <a:picLocks noChangeAspect="1"/>
          </p:cNvPicPr>
          <p:nvPr/>
        </p:nvPicPr>
        <p:blipFill>
          <a:blip r:embed="rId9">
            <a:extLst/>
          </a:blip>
          <a:srcRect l="33529" t="19649" r="33606" b="19648"/>
          <a:stretch>
            <a:fillRect/>
          </a:stretch>
        </p:blipFill>
        <p:spPr>
          <a:xfrm>
            <a:off x="7864760" y="5613547"/>
            <a:ext cx="1518097" cy="1523913"/>
          </a:xfrm>
          <a:custGeom>
            <a:avLst/>
            <a:gdLst/>
            <a:ahLst/>
            <a:cxnLst>
              <a:cxn ang="0">
                <a:pos x="wd2" y="hd2"/>
              </a:cxn>
              <a:cxn ang="5400000">
                <a:pos x="wd2" y="hd2"/>
              </a:cxn>
              <a:cxn ang="10800000">
                <a:pos x="wd2" y="hd2"/>
              </a:cxn>
              <a:cxn ang="16200000">
                <a:pos x="wd2" y="hd2"/>
              </a:cxn>
            </a:cxnLst>
            <a:rect l="0" t="0" r="r" b="b"/>
            <a:pathLst>
              <a:path w="21595" h="21565" fill="norm" stroke="1" extrusionOk="0">
                <a:moveTo>
                  <a:pt x="11128" y="4"/>
                </a:moveTo>
                <a:cubicBezTo>
                  <a:pt x="10296" y="-19"/>
                  <a:pt x="9456" y="52"/>
                  <a:pt x="8621" y="223"/>
                </a:cubicBezTo>
                <a:cubicBezTo>
                  <a:pt x="6579" y="640"/>
                  <a:pt x="4769" y="1590"/>
                  <a:pt x="3337" y="2952"/>
                </a:cubicBezTo>
                <a:cubicBezTo>
                  <a:pt x="3307" y="2981"/>
                  <a:pt x="3276" y="3007"/>
                  <a:pt x="3246" y="3036"/>
                </a:cubicBezTo>
                <a:cubicBezTo>
                  <a:pt x="2399" y="3861"/>
                  <a:pt x="1687" y="4829"/>
                  <a:pt x="1146" y="5923"/>
                </a:cubicBezTo>
                <a:cubicBezTo>
                  <a:pt x="330" y="7575"/>
                  <a:pt x="0" y="8973"/>
                  <a:pt x="0" y="10770"/>
                </a:cubicBezTo>
                <a:cubicBezTo>
                  <a:pt x="0" y="12625"/>
                  <a:pt x="379" y="14193"/>
                  <a:pt x="1219" y="15814"/>
                </a:cubicBezTo>
                <a:cubicBezTo>
                  <a:pt x="1701" y="16741"/>
                  <a:pt x="2602" y="17939"/>
                  <a:pt x="3303" y="18610"/>
                </a:cubicBezTo>
                <a:cubicBezTo>
                  <a:pt x="3434" y="18735"/>
                  <a:pt x="3572" y="18856"/>
                  <a:pt x="3709" y="18976"/>
                </a:cubicBezTo>
                <a:cubicBezTo>
                  <a:pt x="5307" y="20294"/>
                  <a:pt x="7417" y="21244"/>
                  <a:pt x="9338" y="21486"/>
                </a:cubicBezTo>
                <a:cubicBezTo>
                  <a:pt x="9647" y="21525"/>
                  <a:pt x="9957" y="21545"/>
                  <a:pt x="10264" y="21559"/>
                </a:cubicBezTo>
                <a:cubicBezTo>
                  <a:pt x="10409" y="21564"/>
                  <a:pt x="10556" y="21563"/>
                  <a:pt x="10704" y="21565"/>
                </a:cubicBezTo>
                <a:cubicBezTo>
                  <a:pt x="13052" y="21581"/>
                  <a:pt x="15308" y="20876"/>
                  <a:pt x="17270" y="19487"/>
                </a:cubicBezTo>
                <a:cubicBezTo>
                  <a:pt x="19179" y="18134"/>
                  <a:pt x="20681" y="15938"/>
                  <a:pt x="21329" y="13545"/>
                </a:cubicBezTo>
                <a:cubicBezTo>
                  <a:pt x="21564" y="12677"/>
                  <a:pt x="21590" y="12430"/>
                  <a:pt x="21595" y="10826"/>
                </a:cubicBezTo>
                <a:cubicBezTo>
                  <a:pt x="21600" y="9193"/>
                  <a:pt x="21582" y="8996"/>
                  <a:pt x="21335" y="8069"/>
                </a:cubicBezTo>
                <a:cubicBezTo>
                  <a:pt x="20800" y="6058"/>
                  <a:pt x="19483" y="3914"/>
                  <a:pt x="18021" y="2671"/>
                </a:cubicBezTo>
                <a:cubicBezTo>
                  <a:pt x="16046" y="993"/>
                  <a:pt x="13624" y="71"/>
                  <a:pt x="11128" y="4"/>
                </a:cubicBezTo>
                <a:close/>
              </a:path>
            </a:pathLst>
          </a:custGeom>
          <a:ln w="76200">
            <a:solidFill>
              <a:srgbClr val="FFFFFF"/>
            </a:solidFill>
            <a:miter lim="400000"/>
          </a:ln>
        </p:spPr>
      </p:pic>
      <p:pic>
        <p:nvPicPr>
          <p:cNvPr id="278" name="intel logo.png" descr="intel logo.png"/>
          <p:cNvPicPr>
            <a:picLocks noChangeAspect="1"/>
          </p:cNvPicPr>
          <p:nvPr/>
        </p:nvPicPr>
        <p:blipFill>
          <a:blip r:embed="rId10">
            <a:extLst/>
          </a:blip>
          <a:srcRect l="0" t="61" r="6" b="64"/>
          <a:stretch>
            <a:fillRect/>
          </a:stretch>
        </p:blipFill>
        <p:spPr>
          <a:xfrm>
            <a:off x="1165764" y="5559901"/>
            <a:ext cx="2311671" cy="1523877"/>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13987" y="0"/>
                </a:moveTo>
                <a:cubicBezTo>
                  <a:pt x="13369" y="0"/>
                  <a:pt x="12964" y="10"/>
                  <a:pt x="12778" y="34"/>
                </a:cubicBezTo>
                <a:cubicBezTo>
                  <a:pt x="12043" y="126"/>
                  <a:pt x="11461" y="240"/>
                  <a:pt x="10776" y="428"/>
                </a:cubicBezTo>
                <a:cubicBezTo>
                  <a:pt x="10422" y="524"/>
                  <a:pt x="10390" y="537"/>
                  <a:pt x="9897" y="709"/>
                </a:cubicBezTo>
                <a:cubicBezTo>
                  <a:pt x="8111" y="1330"/>
                  <a:pt x="6408" y="2338"/>
                  <a:pt x="4913" y="3662"/>
                </a:cubicBezTo>
                <a:cubicBezTo>
                  <a:pt x="4809" y="3754"/>
                  <a:pt x="4720" y="3842"/>
                  <a:pt x="4713" y="3859"/>
                </a:cubicBezTo>
                <a:cubicBezTo>
                  <a:pt x="4699" y="3892"/>
                  <a:pt x="4689" y="4517"/>
                  <a:pt x="4702" y="4517"/>
                </a:cubicBezTo>
                <a:cubicBezTo>
                  <a:pt x="4707" y="4517"/>
                  <a:pt x="4863" y="4403"/>
                  <a:pt x="5051" y="4264"/>
                </a:cubicBezTo>
                <a:cubicBezTo>
                  <a:pt x="5238" y="4125"/>
                  <a:pt x="5395" y="4011"/>
                  <a:pt x="5399" y="4011"/>
                </a:cubicBezTo>
                <a:cubicBezTo>
                  <a:pt x="5403" y="4011"/>
                  <a:pt x="5486" y="3954"/>
                  <a:pt x="5581" y="3887"/>
                </a:cubicBezTo>
                <a:cubicBezTo>
                  <a:pt x="5831" y="3709"/>
                  <a:pt x="6320" y="3397"/>
                  <a:pt x="6682" y="3189"/>
                </a:cubicBezTo>
                <a:cubicBezTo>
                  <a:pt x="7272" y="2851"/>
                  <a:pt x="8153" y="2419"/>
                  <a:pt x="8677" y="2211"/>
                </a:cubicBezTo>
                <a:cubicBezTo>
                  <a:pt x="8977" y="2091"/>
                  <a:pt x="9429" y="1921"/>
                  <a:pt x="9526" y="1890"/>
                </a:cubicBezTo>
                <a:cubicBezTo>
                  <a:pt x="9594" y="1869"/>
                  <a:pt x="9727" y="1825"/>
                  <a:pt x="9819" y="1794"/>
                </a:cubicBezTo>
                <a:cubicBezTo>
                  <a:pt x="9992" y="1736"/>
                  <a:pt x="10085" y="1714"/>
                  <a:pt x="10442" y="1614"/>
                </a:cubicBezTo>
                <a:cubicBezTo>
                  <a:pt x="10692" y="1545"/>
                  <a:pt x="10719" y="1533"/>
                  <a:pt x="11195" y="1429"/>
                </a:cubicBezTo>
                <a:cubicBezTo>
                  <a:pt x="12172" y="1214"/>
                  <a:pt x="12600" y="1170"/>
                  <a:pt x="13716" y="1170"/>
                </a:cubicBezTo>
                <a:cubicBezTo>
                  <a:pt x="14704" y="1170"/>
                  <a:pt x="14863" y="1182"/>
                  <a:pt x="15499" y="1305"/>
                </a:cubicBezTo>
                <a:cubicBezTo>
                  <a:pt x="17835" y="1758"/>
                  <a:pt x="19474" y="3142"/>
                  <a:pt x="20134" y="5214"/>
                </a:cubicBezTo>
                <a:cubicBezTo>
                  <a:pt x="20272" y="5647"/>
                  <a:pt x="20354" y="6032"/>
                  <a:pt x="20427" y="6564"/>
                </a:cubicBezTo>
                <a:cubicBezTo>
                  <a:pt x="20480" y="6949"/>
                  <a:pt x="20485" y="7937"/>
                  <a:pt x="20435" y="8308"/>
                </a:cubicBezTo>
                <a:cubicBezTo>
                  <a:pt x="20297" y="9321"/>
                  <a:pt x="20060" y="10109"/>
                  <a:pt x="19637" y="10935"/>
                </a:cubicBezTo>
                <a:cubicBezTo>
                  <a:pt x="19373" y="11453"/>
                  <a:pt x="18819" y="12193"/>
                  <a:pt x="18444" y="12538"/>
                </a:cubicBezTo>
                <a:lnTo>
                  <a:pt x="18336" y="12640"/>
                </a:lnTo>
                <a:lnTo>
                  <a:pt x="18336" y="13545"/>
                </a:lnTo>
                <a:cubicBezTo>
                  <a:pt x="18336" y="14299"/>
                  <a:pt x="18338" y="14451"/>
                  <a:pt x="18358" y="14451"/>
                </a:cubicBezTo>
                <a:cubicBezTo>
                  <a:pt x="18393" y="14451"/>
                  <a:pt x="18758" y="14201"/>
                  <a:pt x="18933" y="14057"/>
                </a:cubicBezTo>
                <a:cubicBezTo>
                  <a:pt x="20139" y="13066"/>
                  <a:pt x="21086" y="11309"/>
                  <a:pt x="21436" y="9416"/>
                </a:cubicBezTo>
                <a:cubicBezTo>
                  <a:pt x="21559" y="8749"/>
                  <a:pt x="21599" y="8282"/>
                  <a:pt x="21599" y="7526"/>
                </a:cubicBezTo>
                <a:cubicBezTo>
                  <a:pt x="21599" y="6557"/>
                  <a:pt x="21512" y="5831"/>
                  <a:pt x="21295" y="5034"/>
                </a:cubicBezTo>
                <a:cubicBezTo>
                  <a:pt x="20576" y="2396"/>
                  <a:pt x="18591" y="642"/>
                  <a:pt x="15737" y="124"/>
                </a:cubicBezTo>
                <a:cubicBezTo>
                  <a:pt x="15130" y="14"/>
                  <a:pt x="14942" y="0"/>
                  <a:pt x="13987" y="0"/>
                </a:cubicBezTo>
                <a:close/>
                <a:moveTo>
                  <a:pt x="16456" y="5018"/>
                </a:moveTo>
                <a:lnTo>
                  <a:pt x="16460" y="8994"/>
                </a:lnTo>
                <a:cubicBezTo>
                  <a:pt x="16466" y="13271"/>
                  <a:pt x="16461" y="13034"/>
                  <a:pt x="16553" y="13382"/>
                </a:cubicBezTo>
                <a:cubicBezTo>
                  <a:pt x="16687" y="13895"/>
                  <a:pt x="17046" y="14280"/>
                  <a:pt x="17472" y="14366"/>
                </a:cubicBezTo>
                <a:cubicBezTo>
                  <a:pt x="17525" y="14377"/>
                  <a:pt x="17579" y="14387"/>
                  <a:pt x="17591" y="14389"/>
                </a:cubicBezTo>
                <a:cubicBezTo>
                  <a:pt x="17608" y="14392"/>
                  <a:pt x="17613" y="13443"/>
                  <a:pt x="17613" y="9709"/>
                </a:cubicBezTo>
                <a:lnTo>
                  <a:pt x="17613" y="5018"/>
                </a:lnTo>
                <a:lnTo>
                  <a:pt x="17035" y="5018"/>
                </a:lnTo>
                <a:lnTo>
                  <a:pt x="16456" y="5018"/>
                </a:lnTo>
                <a:close/>
                <a:moveTo>
                  <a:pt x="18888" y="5034"/>
                </a:moveTo>
                <a:cubicBezTo>
                  <a:pt x="18735" y="4987"/>
                  <a:pt x="18567" y="5054"/>
                  <a:pt x="18451" y="5259"/>
                </a:cubicBezTo>
                <a:cubicBezTo>
                  <a:pt x="18386" y="5374"/>
                  <a:pt x="18336" y="5580"/>
                  <a:pt x="18336" y="5715"/>
                </a:cubicBezTo>
                <a:cubicBezTo>
                  <a:pt x="18336" y="5754"/>
                  <a:pt x="18347" y="5846"/>
                  <a:pt x="18362" y="5923"/>
                </a:cubicBezTo>
                <a:cubicBezTo>
                  <a:pt x="18396" y="6099"/>
                  <a:pt x="18519" y="6301"/>
                  <a:pt x="18633" y="6362"/>
                </a:cubicBezTo>
                <a:cubicBezTo>
                  <a:pt x="18890" y="6500"/>
                  <a:pt x="19159" y="6287"/>
                  <a:pt x="19237" y="5889"/>
                </a:cubicBezTo>
                <a:cubicBezTo>
                  <a:pt x="19270" y="5720"/>
                  <a:pt x="19273" y="5669"/>
                  <a:pt x="19237" y="5501"/>
                </a:cubicBezTo>
                <a:cubicBezTo>
                  <a:pt x="19182" y="5244"/>
                  <a:pt x="19042" y="5082"/>
                  <a:pt x="18888" y="5034"/>
                </a:cubicBezTo>
                <a:close/>
                <a:moveTo>
                  <a:pt x="18803" y="5169"/>
                </a:moveTo>
                <a:cubicBezTo>
                  <a:pt x="19032" y="5172"/>
                  <a:pt x="19192" y="5505"/>
                  <a:pt x="19133" y="5850"/>
                </a:cubicBezTo>
                <a:cubicBezTo>
                  <a:pt x="19107" y="6003"/>
                  <a:pt x="19040" y="6123"/>
                  <a:pt x="18940" y="6193"/>
                </a:cubicBezTo>
                <a:cubicBezTo>
                  <a:pt x="18711" y="6354"/>
                  <a:pt x="18451" y="6102"/>
                  <a:pt x="18451" y="5715"/>
                </a:cubicBezTo>
                <a:cubicBezTo>
                  <a:pt x="18451" y="5396"/>
                  <a:pt x="18599" y="5167"/>
                  <a:pt x="18803" y="5169"/>
                </a:cubicBezTo>
                <a:close/>
                <a:moveTo>
                  <a:pt x="3145" y="5231"/>
                </a:moveTo>
                <a:lnTo>
                  <a:pt x="3145" y="6075"/>
                </a:lnTo>
                <a:lnTo>
                  <a:pt x="3145" y="6913"/>
                </a:lnTo>
                <a:lnTo>
                  <a:pt x="3712" y="6908"/>
                </a:lnTo>
                <a:lnTo>
                  <a:pt x="4276" y="6896"/>
                </a:lnTo>
                <a:lnTo>
                  <a:pt x="4283" y="6064"/>
                </a:lnTo>
                <a:lnTo>
                  <a:pt x="4287" y="5231"/>
                </a:lnTo>
                <a:lnTo>
                  <a:pt x="3716" y="5231"/>
                </a:lnTo>
                <a:lnTo>
                  <a:pt x="3145" y="5231"/>
                </a:lnTo>
                <a:close/>
                <a:moveTo>
                  <a:pt x="18774" y="5265"/>
                </a:moveTo>
                <a:cubicBezTo>
                  <a:pt x="18580" y="5248"/>
                  <a:pt x="18581" y="5248"/>
                  <a:pt x="18581" y="5704"/>
                </a:cubicBezTo>
                <a:cubicBezTo>
                  <a:pt x="18581" y="5898"/>
                  <a:pt x="18586" y="6074"/>
                  <a:pt x="18592" y="6098"/>
                </a:cubicBezTo>
                <a:cubicBezTo>
                  <a:pt x="18600" y="6129"/>
                  <a:pt x="18620" y="6137"/>
                  <a:pt x="18666" y="6131"/>
                </a:cubicBezTo>
                <a:lnTo>
                  <a:pt x="18729" y="6126"/>
                </a:lnTo>
                <a:lnTo>
                  <a:pt x="18736" y="5968"/>
                </a:lnTo>
                <a:cubicBezTo>
                  <a:pt x="18739" y="5883"/>
                  <a:pt x="18746" y="5817"/>
                  <a:pt x="18755" y="5822"/>
                </a:cubicBezTo>
                <a:cubicBezTo>
                  <a:pt x="18764" y="5827"/>
                  <a:pt x="18801" y="5899"/>
                  <a:pt x="18833" y="5979"/>
                </a:cubicBezTo>
                <a:cubicBezTo>
                  <a:pt x="18881" y="6102"/>
                  <a:pt x="18897" y="6124"/>
                  <a:pt x="18944" y="6131"/>
                </a:cubicBezTo>
                <a:cubicBezTo>
                  <a:pt x="19025" y="6143"/>
                  <a:pt x="19034" y="6087"/>
                  <a:pt x="18970" y="5929"/>
                </a:cubicBezTo>
                <a:lnTo>
                  <a:pt x="18914" y="5794"/>
                </a:lnTo>
                <a:lnTo>
                  <a:pt x="18959" y="5726"/>
                </a:lnTo>
                <a:cubicBezTo>
                  <a:pt x="19019" y="5636"/>
                  <a:pt x="19017" y="5452"/>
                  <a:pt x="18959" y="5349"/>
                </a:cubicBezTo>
                <a:cubicBezTo>
                  <a:pt x="18922" y="5284"/>
                  <a:pt x="18906" y="5277"/>
                  <a:pt x="18774" y="5265"/>
                </a:cubicBezTo>
                <a:close/>
                <a:moveTo>
                  <a:pt x="18781" y="5445"/>
                </a:moveTo>
                <a:cubicBezTo>
                  <a:pt x="18850" y="5445"/>
                  <a:pt x="18886" y="5503"/>
                  <a:pt x="18870" y="5580"/>
                </a:cubicBezTo>
                <a:cubicBezTo>
                  <a:pt x="18861" y="5623"/>
                  <a:pt x="18843" y="5631"/>
                  <a:pt x="18788" y="5631"/>
                </a:cubicBezTo>
                <a:cubicBezTo>
                  <a:pt x="18721" y="5631"/>
                  <a:pt x="18722" y="5631"/>
                  <a:pt x="18722" y="5541"/>
                </a:cubicBezTo>
                <a:cubicBezTo>
                  <a:pt x="18722" y="5453"/>
                  <a:pt x="18725" y="5445"/>
                  <a:pt x="18781" y="5445"/>
                </a:cubicBezTo>
                <a:close/>
                <a:moveTo>
                  <a:pt x="9678" y="5951"/>
                </a:moveTo>
                <a:lnTo>
                  <a:pt x="9678" y="9411"/>
                </a:lnTo>
                <a:cubicBezTo>
                  <a:pt x="9678" y="12754"/>
                  <a:pt x="9678" y="12875"/>
                  <a:pt x="9711" y="13067"/>
                </a:cubicBezTo>
                <a:cubicBezTo>
                  <a:pt x="9832" y="13764"/>
                  <a:pt x="10137" y="14223"/>
                  <a:pt x="10598" y="14395"/>
                </a:cubicBezTo>
                <a:cubicBezTo>
                  <a:pt x="10718" y="14439"/>
                  <a:pt x="10804" y="14444"/>
                  <a:pt x="11191" y="14445"/>
                </a:cubicBezTo>
                <a:lnTo>
                  <a:pt x="11643" y="14451"/>
                </a:lnTo>
                <a:lnTo>
                  <a:pt x="11643" y="13731"/>
                </a:lnTo>
                <a:lnTo>
                  <a:pt x="11643" y="13016"/>
                </a:lnTo>
                <a:lnTo>
                  <a:pt x="11339" y="13005"/>
                </a:lnTo>
                <a:cubicBezTo>
                  <a:pt x="10982" y="12995"/>
                  <a:pt x="10934" y="12972"/>
                  <a:pt x="10857" y="12775"/>
                </a:cubicBezTo>
                <a:lnTo>
                  <a:pt x="10809" y="12651"/>
                </a:lnTo>
                <a:lnTo>
                  <a:pt x="10805" y="10913"/>
                </a:lnTo>
                <a:lnTo>
                  <a:pt x="10798" y="9174"/>
                </a:lnTo>
                <a:lnTo>
                  <a:pt x="11221" y="9174"/>
                </a:lnTo>
                <a:lnTo>
                  <a:pt x="11643" y="9174"/>
                </a:lnTo>
                <a:lnTo>
                  <a:pt x="11643" y="8471"/>
                </a:lnTo>
                <a:lnTo>
                  <a:pt x="11643" y="7763"/>
                </a:lnTo>
                <a:lnTo>
                  <a:pt x="11224" y="7763"/>
                </a:lnTo>
                <a:lnTo>
                  <a:pt x="10802" y="7763"/>
                </a:lnTo>
                <a:lnTo>
                  <a:pt x="10802" y="6857"/>
                </a:lnTo>
                <a:lnTo>
                  <a:pt x="10802" y="5951"/>
                </a:lnTo>
                <a:lnTo>
                  <a:pt x="10238" y="5951"/>
                </a:lnTo>
                <a:lnTo>
                  <a:pt x="9678" y="5951"/>
                </a:lnTo>
                <a:close/>
                <a:moveTo>
                  <a:pt x="2373" y="6159"/>
                </a:moveTo>
                <a:lnTo>
                  <a:pt x="2299" y="6249"/>
                </a:lnTo>
                <a:cubicBezTo>
                  <a:pt x="2175" y="6398"/>
                  <a:pt x="1651" y="7199"/>
                  <a:pt x="1484" y="7498"/>
                </a:cubicBezTo>
                <a:cubicBezTo>
                  <a:pt x="1195" y="8014"/>
                  <a:pt x="876" y="8698"/>
                  <a:pt x="705" y="9163"/>
                </a:cubicBezTo>
                <a:cubicBezTo>
                  <a:pt x="349" y="10133"/>
                  <a:pt x="128" y="11109"/>
                  <a:pt x="37" y="12122"/>
                </a:cubicBezTo>
                <a:cubicBezTo>
                  <a:pt x="15" y="12371"/>
                  <a:pt x="2" y="12750"/>
                  <a:pt x="0" y="13129"/>
                </a:cubicBezTo>
                <a:cubicBezTo>
                  <a:pt x="-1" y="13507"/>
                  <a:pt x="10" y="13883"/>
                  <a:pt x="30" y="14130"/>
                </a:cubicBezTo>
                <a:cubicBezTo>
                  <a:pt x="129" y="15329"/>
                  <a:pt x="346" y="16293"/>
                  <a:pt x="716" y="17151"/>
                </a:cubicBezTo>
                <a:cubicBezTo>
                  <a:pt x="1451" y="18857"/>
                  <a:pt x="2729" y="20130"/>
                  <a:pt x="4442" y="20863"/>
                </a:cubicBezTo>
                <a:cubicBezTo>
                  <a:pt x="5406" y="21276"/>
                  <a:pt x="6435" y="21507"/>
                  <a:pt x="7702" y="21595"/>
                </a:cubicBezTo>
                <a:cubicBezTo>
                  <a:pt x="7779" y="21600"/>
                  <a:pt x="8166" y="21600"/>
                  <a:pt x="8562" y="21595"/>
                </a:cubicBezTo>
                <a:cubicBezTo>
                  <a:pt x="9797" y="21579"/>
                  <a:pt x="10785" y="21452"/>
                  <a:pt x="11988" y="21145"/>
                </a:cubicBezTo>
                <a:cubicBezTo>
                  <a:pt x="14055" y="20617"/>
                  <a:pt x="16099" y="19650"/>
                  <a:pt x="17606" y="18495"/>
                </a:cubicBezTo>
                <a:lnTo>
                  <a:pt x="17939" y="18242"/>
                </a:lnTo>
                <a:lnTo>
                  <a:pt x="17943" y="16982"/>
                </a:lnTo>
                <a:cubicBezTo>
                  <a:pt x="17946" y="16077"/>
                  <a:pt x="17942" y="15728"/>
                  <a:pt x="17928" y="15728"/>
                </a:cubicBezTo>
                <a:cubicBezTo>
                  <a:pt x="17917" y="15728"/>
                  <a:pt x="17887" y="15751"/>
                  <a:pt x="17861" y="15778"/>
                </a:cubicBezTo>
                <a:cubicBezTo>
                  <a:pt x="17779" y="15865"/>
                  <a:pt x="17295" y="16251"/>
                  <a:pt x="17060" y="16420"/>
                </a:cubicBezTo>
                <a:cubicBezTo>
                  <a:pt x="16552" y="16785"/>
                  <a:pt x="15848" y="17225"/>
                  <a:pt x="15359" y="17483"/>
                </a:cubicBezTo>
                <a:cubicBezTo>
                  <a:pt x="14467" y="17952"/>
                  <a:pt x="13615" y="18323"/>
                  <a:pt x="12785" y="18602"/>
                </a:cubicBezTo>
                <a:cubicBezTo>
                  <a:pt x="12694" y="18633"/>
                  <a:pt x="12587" y="18668"/>
                  <a:pt x="12548" y="18681"/>
                </a:cubicBezTo>
                <a:cubicBezTo>
                  <a:pt x="12509" y="18694"/>
                  <a:pt x="12377" y="18739"/>
                  <a:pt x="12251" y="18776"/>
                </a:cubicBezTo>
                <a:cubicBezTo>
                  <a:pt x="11304" y="19059"/>
                  <a:pt x="10623" y="19193"/>
                  <a:pt x="9500" y="19317"/>
                </a:cubicBezTo>
                <a:cubicBezTo>
                  <a:pt x="8886" y="19384"/>
                  <a:pt x="7301" y="19384"/>
                  <a:pt x="6771" y="19317"/>
                </a:cubicBezTo>
                <a:cubicBezTo>
                  <a:pt x="5514" y="19156"/>
                  <a:pt x="4612" y="18879"/>
                  <a:pt x="3760" y="18400"/>
                </a:cubicBezTo>
                <a:cubicBezTo>
                  <a:pt x="1780" y="17285"/>
                  <a:pt x="762" y="15130"/>
                  <a:pt x="879" y="12280"/>
                </a:cubicBezTo>
                <a:cubicBezTo>
                  <a:pt x="939" y="10823"/>
                  <a:pt x="1286" y="9345"/>
                  <a:pt x="1877" y="8033"/>
                </a:cubicBezTo>
                <a:cubicBezTo>
                  <a:pt x="1998" y="7762"/>
                  <a:pt x="2295" y="7188"/>
                  <a:pt x="2344" y="7127"/>
                </a:cubicBezTo>
                <a:cubicBezTo>
                  <a:pt x="2369" y="7095"/>
                  <a:pt x="2373" y="7029"/>
                  <a:pt x="2373" y="6626"/>
                </a:cubicBezTo>
                <a:lnTo>
                  <a:pt x="2373" y="6159"/>
                </a:lnTo>
                <a:close/>
                <a:moveTo>
                  <a:pt x="13942" y="7673"/>
                </a:moveTo>
                <a:cubicBezTo>
                  <a:pt x="13778" y="7675"/>
                  <a:pt x="13611" y="7694"/>
                  <a:pt x="13490" y="7734"/>
                </a:cubicBezTo>
                <a:cubicBezTo>
                  <a:pt x="13089" y="7869"/>
                  <a:pt x="12773" y="8126"/>
                  <a:pt x="12503" y="8539"/>
                </a:cubicBezTo>
                <a:cubicBezTo>
                  <a:pt x="12215" y="8980"/>
                  <a:pt x="12032" y="9549"/>
                  <a:pt x="11940" y="10283"/>
                </a:cubicBezTo>
                <a:cubicBezTo>
                  <a:pt x="11907" y="10546"/>
                  <a:pt x="11899" y="10689"/>
                  <a:pt x="11899" y="11132"/>
                </a:cubicBezTo>
                <a:cubicBezTo>
                  <a:pt x="11899" y="11813"/>
                  <a:pt x="11946" y="12239"/>
                  <a:pt x="12077" y="12752"/>
                </a:cubicBezTo>
                <a:cubicBezTo>
                  <a:pt x="12352" y="13827"/>
                  <a:pt x="12963" y="14469"/>
                  <a:pt x="13783" y="14546"/>
                </a:cubicBezTo>
                <a:cubicBezTo>
                  <a:pt x="14541" y="14618"/>
                  <a:pt x="15087" y="14357"/>
                  <a:pt x="15577" y="13686"/>
                </a:cubicBezTo>
                <a:cubicBezTo>
                  <a:pt x="15650" y="13587"/>
                  <a:pt x="15709" y="13503"/>
                  <a:pt x="15711" y="13495"/>
                </a:cubicBezTo>
                <a:cubicBezTo>
                  <a:pt x="15712" y="13486"/>
                  <a:pt x="15558" y="13253"/>
                  <a:pt x="15366" y="12977"/>
                </a:cubicBezTo>
                <a:lnTo>
                  <a:pt x="15017" y="12471"/>
                </a:lnTo>
                <a:lnTo>
                  <a:pt x="14910" y="12617"/>
                </a:lnTo>
                <a:cubicBezTo>
                  <a:pt x="14686" y="12917"/>
                  <a:pt x="14484" y="13052"/>
                  <a:pt x="14194" y="13095"/>
                </a:cubicBezTo>
                <a:cubicBezTo>
                  <a:pt x="13735" y="13163"/>
                  <a:pt x="13401" y="12980"/>
                  <a:pt x="13212" y="12561"/>
                </a:cubicBezTo>
                <a:cubicBezTo>
                  <a:pt x="13174" y="12478"/>
                  <a:pt x="13132" y="12374"/>
                  <a:pt x="13119" y="12330"/>
                </a:cubicBezTo>
                <a:cubicBezTo>
                  <a:pt x="13074" y="12174"/>
                  <a:pt x="13030" y="11904"/>
                  <a:pt x="13030" y="11779"/>
                </a:cubicBezTo>
                <a:lnTo>
                  <a:pt x="13030" y="11650"/>
                </a:lnTo>
                <a:lnTo>
                  <a:pt x="14439" y="11650"/>
                </a:lnTo>
                <a:lnTo>
                  <a:pt x="15844" y="11650"/>
                </a:lnTo>
                <a:lnTo>
                  <a:pt x="15837" y="11031"/>
                </a:lnTo>
                <a:cubicBezTo>
                  <a:pt x="15829" y="10568"/>
                  <a:pt x="15815" y="10348"/>
                  <a:pt x="15789" y="10148"/>
                </a:cubicBezTo>
                <a:cubicBezTo>
                  <a:pt x="15615" y="8834"/>
                  <a:pt x="15118" y="7982"/>
                  <a:pt x="14372" y="7723"/>
                </a:cubicBezTo>
                <a:cubicBezTo>
                  <a:pt x="14266" y="7686"/>
                  <a:pt x="14106" y="7670"/>
                  <a:pt x="13942" y="7673"/>
                </a:cubicBezTo>
                <a:close/>
                <a:moveTo>
                  <a:pt x="3145" y="7763"/>
                </a:moveTo>
                <a:lnTo>
                  <a:pt x="3145" y="10423"/>
                </a:lnTo>
                <a:cubicBezTo>
                  <a:pt x="3145" y="12989"/>
                  <a:pt x="3144" y="13087"/>
                  <a:pt x="3178" y="13286"/>
                </a:cubicBezTo>
                <a:cubicBezTo>
                  <a:pt x="3281" y="13894"/>
                  <a:pt x="3584" y="14320"/>
                  <a:pt x="4023" y="14473"/>
                </a:cubicBezTo>
                <a:cubicBezTo>
                  <a:pt x="4106" y="14502"/>
                  <a:pt x="4196" y="14523"/>
                  <a:pt x="4227" y="14524"/>
                </a:cubicBezTo>
                <a:lnTo>
                  <a:pt x="4287" y="14530"/>
                </a:lnTo>
                <a:lnTo>
                  <a:pt x="4287" y="11143"/>
                </a:lnTo>
                <a:lnTo>
                  <a:pt x="4287" y="7763"/>
                </a:lnTo>
                <a:lnTo>
                  <a:pt x="3716" y="7763"/>
                </a:lnTo>
                <a:lnTo>
                  <a:pt x="3145" y="7763"/>
                </a:lnTo>
                <a:close/>
                <a:moveTo>
                  <a:pt x="5251" y="7763"/>
                </a:moveTo>
                <a:lnTo>
                  <a:pt x="5251" y="11104"/>
                </a:lnTo>
                <a:lnTo>
                  <a:pt x="5251" y="14451"/>
                </a:lnTo>
                <a:lnTo>
                  <a:pt x="5814" y="14451"/>
                </a:lnTo>
                <a:lnTo>
                  <a:pt x="6374" y="14451"/>
                </a:lnTo>
                <a:lnTo>
                  <a:pt x="6374" y="11813"/>
                </a:lnTo>
                <a:lnTo>
                  <a:pt x="6374" y="9174"/>
                </a:lnTo>
                <a:lnTo>
                  <a:pt x="6916" y="9180"/>
                </a:lnTo>
                <a:cubicBezTo>
                  <a:pt x="7456" y="9188"/>
                  <a:pt x="7459" y="9191"/>
                  <a:pt x="7546" y="9259"/>
                </a:cubicBezTo>
                <a:cubicBezTo>
                  <a:pt x="7609" y="9308"/>
                  <a:pt x="7644" y="9359"/>
                  <a:pt x="7676" y="9444"/>
                </a:cubicBezTo>
                <a:lnTo>
                  <a:pt x="7720" y="9563"/>
                </a:lnTo>
                <a:lnTo>
                  <a:pt x="7724" y="12004"/>
                </a:lnTo>
                <a:lnTo>
                  <a:pt x="7728" y="14451"/>
                </a:lnTo>
                <a:lnTo>
                  <a:pt x="8299" y="14451"/>
                </a:lnTo>
                <a:lnTo>
                  <a:pt x="8870" y="14451"/>
                </a:lnTo>
                <a:lnTo>
                  <a:pt x="8870" y="12043"/>
                </a:lnTo>
                <a:cubicBezTo>
                  <a:pt x="8870" y="9382"/>
                  <a:pt x="8867" y="9302"/>
                  <a:pt x="8762" y="8916"/>
                </a:cubicBezTo>
                <a:cubicBezTo>
                  <a:pt x="8686" y="8635"/>
                  <a:pt x="8609" y="8463"/>
                  <a:pt x="8466" y="8258"/>
                </a:cubicBezTo>
                <a:cubicBezTo>
                  <a:pt x="8325" y="8057"/>
                  <a:pt x="8162" y="7930"/>
                  <a:pt x="7939" y="7841"/>
                </a:cubicBezTo>
                <a:cubicBezTo>
                  <a:pt x="7793" y="7783"/>
                  <a:pt x="7765" y="7778"/>
                  <a:pt x="6519" y="7768"/>
                </a:cubicBezTo>
                <a:lnTo>
                  <a:pt x="5251" y="7763"/>
                </a:lnTo>
                <a:close/>
                <a:moveTo>
                  <a:pt x="3853" y="7948"/>
                </a:moveTo>
                <a:lnTo>
                  <a:pt x="4127" y="7948"/>
                </a:lnTo>
                <a:lnTo>
                  <a:pt x="4127" y="8055"/>
                </a:lnTo>
                <a:cubicBezTo>
                  <a:pt x="4127" y="8168"/>
                  <a:pt x="4107" y="8184"/>
                  <a:pt x="4031" y="8134"/>
                </a:cubicBezTo>
                <a:cubicBezTo>
                  <a:pt x="4012" y="8121"/>
                  <a:pt x="3974" y="8112"/>
                  <a:pt x="3946" y="8111"/>
                </a:cubicBezTo>
                <a:cubicBezTo>
                  <a:pt x="3917" y="8110"/>
                  <a:pt x="3881" y="8089"/>
                  <a:pt x="3864" y="8066"/>
                </a:cubicBezTo>
                <a:cubicBezTo>
                  <a:pt x="3847" y="8043"/>
                  <a:pt x="3787" y="8018"/>
                  <a:pt x="3731" y="8010"/>
                </a:cubicBezTo>
                <a:cubicBezTo>
                  <a:pt x="3522" y="7979"/>
                  <a:pt x="3581" y="7949"/>
                  <a:pt x="3853" y="7948"/>
                </a:cubicBezTo>
                <a:close/>
                <a:moveTo>
                  <a:pt x="13820" y="9101"/>
                </a:moveTo>
                <a:cubicBezTo>
                  <a:pt x="13918" y="9088"/>
                  <a:pt x="14020" y="9099"/>
                  <a:pt x="14120" y="9135"/>
                </a:cubicBezTo>
                <a:cubicBezTo>
                  <a:pt x="14263" y="9186"/>
                  <a:pt x="14352" y="9269"/>
                  <a:pt x="14454" y="9433"/>
                </a:cubicBezTo>
                <a:cubicBezTo>
                  <a:pt x="14582" y="9641"/>
                  <a:pt x="14698" y="10081"/>
                  <a:pt x="14699" y="10367"/>
                </a:cubicBezTo>
                <a:lnTo>
                  <a:pt x="14699" y="10480"/>
                </a:lnTo>
                <a:lnTo>
                  <a:pt x="13864" y="10480"/>
                </a:lnTo>
                <a:lnTo>
                  <a:pt x="13030" y="10480"/>
                </a:lnTo>
                <a:lnTo>
                  <a:pt x="13030" y="10373"/>
                </a:lnTo>
                <a:cubicBezTo>
                  <a:pt x="13030" y="10221"/>
                  <a:pt x="13076" y="9965"/>
                  <a:pt x="13138" y="9771"/>
                </a:cubicBezTo>
                <a:cubicBezTo>
                  <a:pt x="13258" y="9391"/>
                  <a:pt x="13525" y="9141"/>
                  <a:pt x="13820" y="9101"/>
                </a:cubicBezTo>
                <a:close/>
              </a:path>
            </a:pathLst>
          </a:custGeom>
          <a:ln w="12700">
            <a:miter lim="400000"/>
          </a:ln>
        </p:spPr>
      </p:pic>
      <p:pic>
        <p:nvPicPr>
          <p:cNvPr id="279" name="adidas logo.png" descr="adidas logo.png"/>
          <p:cNvPicPr>
            <a:picLocks noChangeAspect="1"/>
          </p:cNvPicPr>
          <p:nvPr/>
        </p:nvPicPr>
        <p:blipFill>
          <a:blip r:embed="rId11">
            <a:extLst/>
          </a:blip>
          <a:srcRect l="2655" t="8206" r="2871" b="17170"/>
          <a:stretch>
            <a:fillRect/>
          </a:stretch>
        </p:blipFill>
        <p:spPr>
          <a:xfrm>
            <a:off x="4593239" y="5364095"/>
            <a:ext cx="2034356" cy="1606900"/>
          </a:xfrm>
          <a:custGeom>
            <a:avLst/>
            <a:gdLst/>
            <a:ahLst/>
            <a:cxnLst>
              <a:cxn ang="0">
                <a:pos x="wd2" y="hd2"/>
              </a:cxn>
              <a:cxn ang="5400000">
                <a:pos x="wd2" y="hd2"/>
              </a:cxn>
              <a:cxn ang="10800000">
                <a:pos x="wd2" y="hd2"/>
              </a:cxn>
              <a:cxn ang="16200000">
                <a:pos x="wd2" y="hd2"/>
              </a:cxn>
            </a:cxnLst>
            <a:rect l="0" t="0" r="r" b="b"/>
            <a:pathLst>
              <a:path w="21573" h="21562" fill="norm" stroke="1" extrusionOk="0">
                <a:moveTo>
                  <a:pt x="10710" y="4"/>
                </a:moveTo>
                <a:cubicBezTo>
                  <a:pt x="10691" y="-5"/>
                  <a:pt x="10675" y="0"/>
                  <a:pt x="10664" y="15"/>
                </a:cubicBezTo>
                <a:cubicBezTo>
                  <a:pt x="10626" y="65"/>
                  <a:pt x="10561" y="174"/>
                  <a:pt x="10496" y="292"/>
                </a:cubicBezTo>
                <a:cubicBezTo>
                  <a:pt x="10469" y="341"/>
                  <a:pt x="10434" y="406"/>
                  <a:pt x="10403" y="462"/>
                </a:cubicBezTo>
                <a:cubicBezTo>
                  <a:pt x="10150" y="945"/>
                  <a:pt x="9805" y="1677"/>
                  <a:pt x="9587" y="2220"/>
                </a:cubicBezTo>
                <a:cubicBezTo>
                  <a:pt x="8859" y="4032"/>
                  <a:pt x="8498" y="5807"/>
                  <a:pt x="8434" y="7843"/>
                </a:cubicBezTo>
                <a:cubicBezTo>
                  <a:pt x="8432" y="7895"/>
                  <a:pt x="8431" y="7927"/>
                  <a:pt x="8429" y="7982"/>
                </a:cubicBezTo>
                <a:lnTo>
                  <a:pt x="8396" y="9334"/>
                </a:lnTo>
                <a:lnTo>
                  <a:pt x="10782" y="9334"/>
                </a:lnTo>
                <a:lnTo>
                  <a:pt x="13151" y="9334"/>
                </a:lnTo>
                <a:lnTo>
                  <a:pt x="13151" y="8722"/>
                </a:lnTo>
                <a:lnTo>
                  <a:pt x="13135" y="8168"/>
                </a:lnTo>
                <a:cubicBezTo>
                  <a:pt x="13096" y="6840"/>
                  <a:pt x="12929" y="5680"/>
                  <a:pt x="12592" y="4387"/>
                </a:cubicBezTo>
                <a:cubicBezTo>
                  <a:pt x="12383" y="3586"/>
                  <a:pt x="11947" y="2435"/>
                  <a:pt x="11539" y="1511"/>
                </a:cubicBezTo>
                <a:cubicBezTo>
                  <a:pt x="11317" y="1028"/>
                  <a:pt x="11094" y="580"/>
                  <a:pt x="10929" y="292"/>
                </a:cubicBezTo>
                <a:cubicBezTo>
                  <a:pt x="10837" y="141"/>
                  <a:pt x="10760" y="27"/>
                  <a:pt x="10710" y="4"/>
                </a:cubicBezTo>
                <a:close/>
                <a:moveTo>
                  <a:pt x="4" y="4685"/>
                </a:moveTo>
                <a:cubicBezTo>
                  <a:pt x="-24" y="4720"/>
                  <a:pt x="99" y="5614"/>
                  <a:pt x="227" y="6336"/>
                </a:cubicBezTo>
                <a:cubicBezTo>
                  <a:pt x="247" y="6445"/>
                  <a:pt x="268" y="6553"/>
                  <a:pt x="290" y="6661"/>
                </a:cubicBezTo>
                <a:cubicBezTo>
                  <a:pt x="434" y="7356"/>
                  <a:pt x="713" y="8431"/>
                  <a:pt x="883" y="8919"/>
                </a:cubicBezTo>
                <a:lnTo>
                  <a:pt x="1031" y="9334"/>
                </a:lnTo>
                <a:lnTo>
                  <a:pt x="4082" y="9334"/>
                </a:lnTo>
                <a:lnTo>
                  <a:pt x="7133" y="9334"/>
                </a:lnTo>
                <a:lnTo>
                  <a:pt x="6952" y="9047"/>
                </a:lnTo>
                <a:cubicBezTo>
                  <a:pt x="6888" y="8945"/>
                  <a:pt x="6762" y="8776"/>
                  <a:pt x="6628" y="8605"/>
                </a:cubicBezTo>
                <a:cubicBezTo>
                  <a:pt x="6527" y="8480"/>
                  <a:pt x="6427" y="8360"/>
                  <a:pt x="6312" y="8226"/>
                </a:cubicBezTo>
                <a:cubicBezTo>
                  <a:pt x="4957" y="6668"/>
                  <a:pt x="3502" y="5648"/>
                  <a:pt x="1805" y="5079"/>
                </a:cubicBezTo>
                <a:cubicBezTo>
                  <a:pt x="1244" y="4891"/>
                  <a:pt x="47" y="4630"/>
                  <a:pt x="4" y="4685"/>
                </a:cubicBezTo>
                <a:close/>
                <a:moveTo>
                  <a:pt x="21560" y="4685"/>
                </a:moveTo>
                <a:cubicBezTo>
                  <a:pt x="21551" y="4673"/>
                  <a:pt x="21468" y="4676"/>
                  <a:pt x="21350" y="4690"/>
                </a:cubicBezTo>
                <a:lnTo>
                  <a:pt x="21282" y="4701"/>
                </a:lnTo>
                <a:cubicBezTo>
                  <a:pt x="19630" y="4970"/>
                  <a:pt x="17972" y="5737"/>
                  <a:pt x="16666" y="6831"/>
                </a:cubicBezTo>
                <a:cubicBezTo>
                  <a:pt x="16006" y="7384"/>
                  <a:pt x="15128" y="8319"/>
                  <a:pt x="14742" y="8882"/>
                </a:cubicBezTo>
                <a:lnTo>
                  <a:pt x="14435" y="9334"/>
                </a:lnTo>
                <a:lnTo>
                  <a:pt x="17499" y="9334"/>
                </a:lnTo>
                <a:lnTo>
                  <a:pt x="20558" y="9334"/>
                </a:lnTo>
                <a:lnTo>
                  <a:pt x="20605" y="9212"/>
                </a:lnTo>
                <a:lnTo>
                  <a:pt x="20777" y="8647"/>
                </a:lnTo>
                <a:cubicBezTo>
                  <a:pt x="21159" y="7412"/>
                  <a:pt x="21386" y="6336"/>
                  <a:pt x="21556" y="4973"/>
                </a:cubicBezTo>
                <a:lnTo>
                  <a:pt x="21564" y="4914"/>
                </a:lnTo>
                <a:cubicBezTo>
                  <a:pt x="21565" y="4908"/>
                  <a:pt x="21568" y="4894"/>
                  <a:pt x="21569" y="4888"/>
                </a:cubicBezTo>
                <a:cubicBezTo>
                  <a:pt x="21576" y="4773"/>
                  <a:pt x="21574" y="4702"/>
                  <a:pt x="21560" y="4685"/>
                </a:cubicBezTo>
                <a:close/>
                <a:moveTo>
                  <a:pt x="4680" y="10522"/>
                </a:moveTo>
                <a:cubicBezTo>
                  <a:pt x="4199" y="10522"/>
                  <a:pt x="4073" y="10525"/>
                  <a:pt x="3720" y="10527"/>
                </a:cubicBezTo>
                <a:cubicBezTo>
                  <a:pt x="3294" y="10530"/>
                  <a:pt x="2803" y="10533"/>
                  <a:pt x="2487" y="10538"/>
                </a:cubicBezTo>
                <a:cubicBezTo>
                  <a:pt x="2485" y="10538"/>
                  <a:pt x="2481" y="10538"/>
                  <a:pt x="2478" y="10538"/>
                </a:cubicBezTo>
                <a:cubicBezTo>
                  <a:pt x="1976" y="10546"/>
                  <a:pt x="1721" y="10552"/>
                  <a:pt x="1658" y="10564"/>
                </a:cubicBezTo>
                <a:cubicBezTo>
                  <a:pt x="1656" y="10565"/>
                  <a:pt x="1655" y="10569"/>
                  <a:pt x="1654" y="10570"/>
                </a:cubicBezTo>
                <a:cubicBezTo>
                  <a:pt x="1613" y="10575"/>
                  <a:pt x="1583" y="10579"/>
                  <a:pt x="1565" y="10586"/>
                </a:cubicBezTo>
                <a:cubicBezTo>
                  <a:pt x="1571" y="10624"/>
                  <a:pt x="1698" y="10892"/>
                  <a:pt x="1860" y="11203"/>
                </a:cubicBezTo>
                <a:lnTo>
                  <a:pt x="2159" y="11778"/>
                </a:lnTo>
                <a:lnTo>
                  <a:pt x="5315" y="11778"/>
                </a:lnTo>
                <a:lnTo>
                  <a:pt x="8467" y="11778"/>
                </a:lnTo>
                <a:lnTo>
                  <a:pt x="8299" y="11427"/>
                </a:lnTo>
                <a:cubicBezTo>
                  <a:pt x="8208" y="11233"/>
                  <a:pt x="8076" y="10951"/>
                  <a:pt x="8004" y="10799"/>
                </a:cubicBezTo>
                <a:lnTo>
                  <a:pt x="7870" y="10522"/>
                </a:lnTo>
                <a:lnTo>
                  <a:pt x="4717" y="10522"/>
                </a:lnTo>
                <a:lnTo>
                  <a:pt x="4680" y="10522"/>
                </a:lnTo>
                <a:close/>
                <a:moveTo>
                  <a:pt x="9221" y="10532"/>
                </a:moveTo>
                <a:cubicBezTo>
                  <a:pt x="8807" y="10535"/>
                  <a:pt x="8547" y="10544"/>
                  <a:pt x="8539" y="10554"/>
                </a:cubicBezTo>
                <a:cubicBezTo>
                  <a:pt x="8513" y="10587"/>
                  <a:pt x="8613" y="11352"/>
                  <a:pt x="8682" y="11651"/>
                </a:cubicBezTo>
                <a:cubicBezTo>
                  <a:pt x="8689" y="11681"/>
                  <a:pt x="8703" y="11702"/>
                  <a:pt x="8749" y="11720"/>
                </a:cubicBezTo>
                <a:cubicBezTo>
                  <a:pt x="8752" y="11722"/>
                  <a:pt x="8751" y="11719"/>
                  <a:pt x="8753" y="11720"/>
                </a:cubicBezTo>
                <a:cubicBezTo>
                  <a:pt x="8772" y="11727"/>
                  <a:pt x="8828" y="11731"/>
                  <a:pt x="8859" y="11736"/>
                </a:cubicBezTo>
                <a:cubicBezTo>
                  <a:pt x="8926" y="11744"/>
                  <a:pt x="9002" y="11752"/>
                  <a:pt x="9120" y="11757"/>
                </a:cubicBezTo>
                <a:cubicBezTo>
                  <a:pt x="9412" y="11769"/>
                  <a:pt x="9877" y="11771"/>
                  <a:pt x="10799" y="11762"/>
                </a:cubicBezTo>
                <a:lnTo>
                  <a:pt x="12890" y="11741"/>
                </a:lnTo>
                <a:lnTo>
                  <a:pt x="12983" y="11150"/>
                </a:lnTo>
                <a:lnTo>
                  <a:pt x="13067" y="10602"/>
                </a:lnTo>
                <a:cubicBezTo>
                  <a:pt x="13051" y="10579"/>
                  <a:pt x="12972" y="10566"/>
                  <a:pt x="12869" y="10554"/>
                </a:cubicBezTo>
                <a:lnTo>
                  <a:pt x="10820" y="10538"/>
                </a:lnTo>
                <a:cubicBezTo>
                  <a:pt x="10200" y="10532"/>
                  <a:pt x="9634" y="10529"/>
                  <a:pt x="9221" y="10532"/>
                </a:cubicBezTo>
                <a:close/>
                <a:moveTo>
                  <a:pt x="16889" y="10538"/>
                </a:moveTo>
                <a:cubicBezTo>
                  <a:pt x="15146" y="10527"/>
                  <a:pt x="13706" y="10544"/>
                  <a:pt x="13677" y="10575"/>
                </a:cubicBezTo>
                <a:lnTo>
                  <a:pt x="13429" y="11097"/>
                </a:lnTo>
                <a:cubicBezTo>
                  <a:pt x="13278" y="11414"/>
                  <a:pt x="13151" y="11696"/>
                  <a:pt x="13151" y="11725"/>
                </a:cubicBezTo>
                <a:cubicBezTo>
                  <a:pt x="13151" y="11755"/>
                  <a:pt x="14550" y="11778"/>
                  <a:pt x="16257" y="11778"/>
                </a:cubicBezTo>
                <a:cubicBezTo>
                  <a:pt x="16265" y="11778"/>
                  <a:pt x="16267" y="11778"/>
                  <a:pt x="16274" y="11778"/>
                </a:cubicBezTo>
                <a:lnTo>
                  <a:pt x="19397" y="11778"/>
                </a:lnTo>
                <a:lnTo>
                  <a:pt x="19574" y="11464"/>
                </a:lnTo>
                <a:cubicBezTo>
                  <a:pt x="19671" y="11291"/>
                  <a:pt x="19825" y="11009"/>
                  <a:pt x="19910" y="10836"/>
                </a:cubicBezTo>
                <a:lnTo>
                  <a:pt x="20045" y="10559"/>
                </a:lnTo>
                <a:lnTo>
                  <a:pt x="16889" y="10538"/>
                </a:lnTo>
                <a:close/>
                <a:moveTo>
                  <a:pt x="10795" y="12966"/>
                </a:moveTo>
                <a:cubicBezTo>
                  <a:pt x="6490" y="12964"/>
                  <a:pt x="2970" y="12981"/>
                  <a:pt x="2967" y="12998"/>
                </a:cubicBezTo>
                <a:lnTo>
                  <a:pt x="2983" y="13019"/>
                </a:lnTo>
                <a:cubicBezTo>
                  <a:pt x="2999" y="13053"/>
                  <a:pt x="3199" y="13292"/>
                  <a:pt x="3463" y="13589"/>
                </a:cubicBezTo>
                <a:lnTo>
                  <a:pt x="3964" y="14148"/>
                </a:lnTo>
                <a:lnTo>
                  <a:pt x="10807" y="14148"/>
                </a:lnTo>
                <a:lnTo>
                  <a:pt x="17655" y="14148"/>
                </a:lnTo>
                <a:lnTo>
                  <a:pt x="18143" y="13557"/>
                </a:lnTo>
                <a:lnTo>
                  <a:pt x="18538" y="13078"/>
                </a:lnTo>
                <a:lnTo>
                  <a:pt x="18627" y="12971"/>
                </a:lnTo>
                <a:lnTo>
                  <a:pt x="10795" y="12966"/>
                </a:lnTo>
                <a:close/>
                <a:moveTo>
                  <a:pt x="10782" y="15336"/>
                </a:moveTo>
                <a:cubicBezTo>
                  <a:pt x="10283" y="15336"/>
                  <a:pt x="9873" y="15366"/>
                  <a:pt x="9873" y="15400"/>
                </a:cubicBezTo>
                <a:cubicBezTo>
                  <a:pt x="9873" y="15472"/>
                  <a:pt x="10274" y="16191"/>
                  <a:pt x="10567" y="16651"/>
                </a:cubicBezTo>
                <a:cubicBezTo>
                  <a:pt x="10733" y="16911"/>
                  <a:pt x="10783" y="16949"/>
                  <a:pt x="10853" y="16875"/>
                </a:cubicBezTo>
                <a:cubicBezTo>
                  <a:pt x="10966" y="16757"/>
                  <a:pt x="11691" y="15481"/>
                  <a:pt x="11691" y="15400"/>
                </a:cubicBezTo>
                <a:lnTo>
                  <a:pt x="10782" y="15336"/>
                </a:lnTo>
                <a:close/>
                <a:moveTo>
                  <a:pt x="12735" y="15346"/>
                </a:moveTo>
                <a:cubicBezTo>
                  <a:pt x="12360" y="15348"/>
                  <a:pt x="12122" y="15354"/>
                  <a:pt x="12116" y="15362"/>
                </a:cubicBezTo>
                <a:cubicBezTo>
                  <a:pt x="12107" y="15373"/>
                  <a:pt x="12086" y="15535"/>
                  <a:pt x="12066" y="15687"/>
                </a:cubicBezTo>
                <a:cubicBezTo>
                  <a:pt x="12046" y="15850"/>
                  <a:pt x="12020" y="16100"/>
                  <a:pt x="12002" y="16374"/>
                </a:cubicBezTo>
                <a:cubicBezTo>
                  <a:pt x="11971" y="16854"/>
                  <a:pt x="11941" y="16974"/>
                  <a:pt x="12183" y="16960"/>
                </a:cubicBezTo>
                <a:lnTo>
                  <a:pt x="12293" y="16949"/>
                </a:lnTo>
                <a:cubicBezTo>
                  <a:pt x="12389" y="16936"/>
                  <a:pt x="12503" y="16914"/>
                  <a:pt x="12667" y="16885"/>
                </a:cubicBezTo>
                <a:cubicBezTo>
                  <a:pt x="13672" y="16712"/>
                  <a:pt x="14937" y="16200"/>
                  <a:pt x="15845" y="15597"/>
                </a:cubicBezTo>
                <a:lnTo>
                  <a:pt x="16182" y="15373"/>
                </a:lnTo>
                <a:lnTo>
                  <a:pt x="14182" y="15352"/>
                </a:lnTo>
                <a:cubicBezTo>
                  <a:pt x="13620" y="15346"/>
                  <a:pt x="13109" y="15345"/>
                  <a:pt x="12735" y="15346"/>
                </a:cubicBezTo>
                <a:close/>
                <a:moveTo>
                  <a:pt x="7390" y="15352"/>
                </a:moveTo>
                <a:lnTo>
                  <a:pt x="5382" y="15373"/>
                </a:lnTo>
                <a:lnTo>
                  <a:pt x="5791" y="15634"/>
                </a:lnTo>
                <a:cubicBezTo>
                  <a:pt x="5992" y="15764"/>
                  <a:pt x="6188" y="15882"/>
                  <a:pt x="6388" y="15991"/>
                </a:cubicBezTo>
                <a:cubicBezTo>
                  <a:pt x="6423" y="16009"/>
                  <a:pt x="6458" y="16031"/>
                  <a:pt x="6493" y="16049"/>
                </a:cubicBezTo>
                <a:cubicBezTo>
                  <a:pt x="6636" y="16125"/>
                  <a:pt x="6782" y="16186"/>
                  <a:pt x="6927" y="16252"/>
                </a:cubicBezTo>
                <a:cubicBezTo>
                  <a:pt x="7028" y="16298"/>
                  <a:pt x="7126" y="16348"/>
                  <a:pt x="7230" y="16390"/>
                </a:cubicBezTo>
                <a:cubicBezTo>
                  <a:pt x="7434" y="16473"/>
                  <a:pt x="7638" y="16552"/>
                  <a:pt x="7853" y="16619"/>
                </a:cubicBezTo>
                <a:cubicBezTo>
                  <a:pt x="8097" y="16696"/>
                  <a:pt x="8350" y="16762"/>
                  <a:pt x="8615" y="16822"/>
                </a:cubicBezTo>
                <a:cubicBezTo>
                  <a:pt x="8922" y="16891"/>
                  <a:pt x="9251" y="16947"/>
                  <a:pt x="9380" y="16955"/>
                </a:cubicBezTo>
                <a:lnTo>
                  <a:pt x="9616" y="16965"/>
                </a:lnTo>
                <a:lnTo>
                  <a:pt x="9574" y="16390"/>
                </a:lnTo>
                <a:cubicBezTo>
                  <a:pt x="9550" y="16074"/>
                  <a:pt x="9514" y="15708"/>
                  <a:pt x="9494" y="15575"/>
                </a:cubicBezTo>
                <a:lnTo>
                  <a:pt x="9477" y="15448"/>
                </a:lnTo>
                <a:cubicBezTo>
                  <a:pt x="9476" y="15443"/>
                  <a:pt x="9470" y="15424"/>
                  <a:pt x="9469" y="15421"/>
                </a:cubicBezTo>
                <a:cubicBezTo>
                  <a:pt x="9436" y="15354"/>
                  <a:pt x="8925" y="15337"/>
                  <a:pt x="7390" y="15352"/>
                </a:cubicBezTo>
                <a:close/>
                <a:moveTo>
                  <a:pt x="9317" y="18669"/>
                </a:moveTo>
                <a:cubicBezTo>
                  <a:pt x="9226" y="18670"/>
                  <a:pt x="9195" y="18691"/>
                  <a:pt x="9178" y="18840"/>
                </a:cubicBezTo>
                <a:cubicBezTo>
                  <a:pt x="9174" y="18902"/>
                  <a:pt x="9170" y="18983"/>
                  <a:pt x="9170" y="19101"/>
                </a:cubicBezTo>
                <a:cubicBezTo>
                  <a:pt x="9170" y="19338"/>
                  <a:pt x="9155" y="19551"/>
                  <a:pt x="9136" y="19575"/>
                </a:cubicBezTo>
                <a:cubicBezTo>
                  <a:pt x="9118" y="19598"/>
                  <a:pt x="9033" y="19573"/>
                  <a:pt x="8947" y="19516"/>
                </a:cubicBezTo>
                <a:cubicBezTo>
                  <a:pt x="8920" y="19498"/>
                  <a:pt x="8888" y="19492"/>
                  <a:pt x="8859" y="19479"/>
                </a:cubicBezTo>
                <a:cubicBezTo>
                  <a:pt x="8676" y="19451"/>
                  <a:pt x="8509" y="19433"/>
                  <a:pt x="8387" y="19447"/>
                </a:cubicBezTo>
                <a:cubicBezTo>
                  <a:pt x="8286" y="19474"/>
                  <a:pt x="8193" y="19513"/>
                  <a:pt x="8114" y="19580"/>
                </a:cubicBezTo>
                <a:cubicBezTo>
                  <a:pt x="7562" y="20046"/>
                  <a:pt x="7598" y="21052"/>
                  <a:pt x="8181" y="21428"/>
                </a:cubicBezTo>
                <a:cubicBezTo>
                  <a:pt x="8242" y="21467"/>
                  <a:pt x="8303" y="21498"/>
                  <a:pt x="8366" y="21518"/>
                </a:cubicBezTo>
                <a:cubicBezTo>
                  <a:pt x="8378" y="21522"/>
                  <a:pt x="8392" y="21521"/>
                  <a:pt x="8404" y="21524"/>
                </a:cubicBezTo>
                <a:cubicBezTo>
                  <a:pt x="8459" y="21539"/>
                  <a:pt x="8513" y="21549"/>
                  <a:pt x="8568" y="21550"/>
                </a:cubicBezTo>
                <a:cubicBezTo>
                  <a:pt x="8699" y="21553"/>
                  <a:pt x="8828" y="21519"/>
                  <a:pt x="8943" y="21444"/>
                </a:cubicBezTo>
                <a:cubicBezTo>
                  <a:pt x="9099" y="21342"/>
                  <a:pt x="9118" y="21342"/>
                  <a:pt x="9149" y="21444"/>
                </a:cubicBezTo>
                <a:cubicBezTo>
                  <a:pt x="9167" y="21503"/>
                  <a:pt x="9240" y="21551"/>
                  <a:pt x="9313" y="21556"/>
                </a:cubicBezTo>
                <a:cubicBezTo>
                  <a:pt x="9319" y="21556"/>
                  <a:pt x="9324" y="21561"/>
                  <a:pt x="9330" y="21561"/>
                </a:cubicBezTo>
                <a:lnTo>
                  <a:pt x="9465" y="21561"/>
                </a:lnTo>
                <a:lnTo>
                  <a:pt x="9465" y="20113"/>
                </a:lnTo>
                <a:lnTo>
                  <a:pt x="9465" y="18669"/>
                </a:lnTo>
                <a:lnTo>
                  <a:pt x="9317" y="18669"/>
                </a:lnTo>
                <a:close/>
                <a:moveTo>
                  <a:pt x="9982" y="18669"/>
                </a:moveTo>
                <a:cubicBezTo>
                  <a:pt x="9901" y="18674"/>
                  <a:pt x="9873" y="18728"/>
                  <a:pt x="9873" y="18893"/>
                </a:cubicBezTo>
                <a:cubicBezTo>
                  <a:pt x="9873" y="19057"/>
                  <a:pt x="9898" y="19107"/>
                  <a:pt x="9978" y="19111"/>
                </a:cubicBezTo>
                <a:cubicBezTo>
                  <a:pt x="10000" y="19111"/>
                  <a:pt x="10022" y="19111"/>
                  <a:pt x="10037" y="19106"/>
                </a:cubicBezTo>
                <a:cubicBezTo>
                  <a:pt x="10051" y="19102"/>
                  <a:pt x="10061" y="19094"/>
                  <a:pt x="10071" y="19085"/>
                </a:cubicBezTo>
                <a:cubicBezTo>
                  <a:pt x="10075" y="19080"/>
                  <a:pt x="10080" y="19075"/>
                  <a:pt x="10083" y="19069"/>
                </a:cubicBezTo>
                <a:cubicBezTo>
                  <a:pt x="10085" y="19065"/>
                  <a:pt x="10086" y="19057"/>
                  <a:pt x="10088" y="19053"/>
                </a:cubicBezTo>
                <a:cubicBezTo>
                  <a:pt x="10094" y="19038"/>
                  <a:pt x="10101" y="19022"/>
                  <a:pt x="10104" y="19000"/>
                </a:cubicBezTo>
                <a:cubicBezTo>
                  <a:pt x="10108" y="18971"/>
                  <a:pt x="10109" y="18936"/>
                  <a:pt x="10109" y="18893"/>
                </a:cubicBezTo>
                <a:cubicBezTo>
                  <a:pt x="10109" y="18850"/>
                  <a:pt x="10108" y="18810"/>
                  <a:pt x="10104" y="18781"/>
                </a:cubicBezTo>
                <a:cubicBezTo>
                  <a:pt x="10101" y="18753"/>
                  <a:pt x="10092" y="18734"/>
                  <a:pt x="10083" y="18717"/>
                </a:cubicBezTo>
                <a:cubicBezTo>
                  <a:pt x="10078" y="18706"/>
                  <a:pt x="10069" y="18702"/>
                  <a:pt x="10062" y="18696"/>
                </a:cubicBezTo>
                <a:cubicBezTo>
                  <a:pt x="10054" y="18690"/>
                  <a:pt x="10048" y="18684"/>
                  <a:pt x="10037" y="18680"/>
                </a:cubicBezTo>
                <a:cubicBezTo>
                  <a:pt x="10034" y="18678"/>
                  <a:pt x="10031" y="18675"/>
                  <a:pt x="10029" y="18675"/>
                </a:cubicBezTo>
                <a:cubicBezTo>
                  <a:pt x="10015" y="18671"/>
                  <a:pt x="10000" y="18670"/>
                  <a:pt x="9982" y="18669"/>
                </a:cubicBezTo>
                <a:close/>
                <a:moveTo>
                  <a:pt x="12011" y="18669"/>
                </a:moveTo>
                <a:cubicBezTo>
                  <a:pt x="11919" y="18670"/>
                  <a:pt x="11889" y="18691"/>
                  <a:pt x="11872" y="18840"/>
                </a:cubicBezTo>
                <a:cubicBezTo>
                  <a:pt x="11868" y="18902"/>
                  <a:pt x="11864" y="18983"/>
                  <a:pt x="11864" y="19101"/>
                </a:cubicBezTo>
                <a:cubicBezTo>
                  <a:pt x="11864" y="19338"/>
                  <a:pt x="11852" y="19551"/>
                  <a:pt x="11834" y="19575"/>
                </a:cubicBezTo>
                <a:cubicBezTo>
                  <a:pt x="11816" y="19598"/>
                  <a:pt x="11727" y="19573"/>
                  <a:pt x="11641" y="19516"/>
                </a:cubicBezTo>
                <a:cubicBezTo>
                  <a:pt x="11602" y="19490"/>
                  <a:pt x="11559" y="19473"/>
                  <a:pt x="11514" y="19458"/>
                </a:cubicBezTo>
                <a:cubicBezTo>
                  <a:pt x="11387" y="19436"/>
                  <a:pt x="11273" y="19425"/>
                  <a:pt x="11182" y="19431"/>
                </a:cubicBezTo>
                <a:cubicBezTo>
                  <a:pt x="11163" y="19434"/>
                  <a:pt x="11146" y="19432"/>
                  <a:pt x="11127" y="19436"/>
                </a:cubicBezTo>
                <a:cubicBezTo>
                  <a:pt x="11108" y="19439"/>
                  <a:pt x="11090" y="19443"/>
                  <a:pt x="11072" y="19447"/>
                </a:cubicBezTo>
                <a:cubicBezTo>
                  <a:pt x="11017" y="19463"/>
                  <a:pt x="10961" y="19483"/>
                  <a:pt x="10908" y="19511"/>
                </a:cubicBezTo>
                <a:cubicBezTo>
                  <a:pt x="10894" y="19519"/>
                  <a:pt x="10880" y="19528"/>
                  <a:pt x="10866" y="19537"/>
                </a:cubicBezTo>
                <a:cubicBezTo>
                  <a:pt x="10845" y="19550"/>
                  <a:pt x="10827" y="19565"/>
                  <a:pt x="10807" y="19580"/>
                </a:cubicBezTo>
                <a:cubicBezTo>
                  <a:pt x="10743" y="19635"/>
                  <a:pt x="10687" y="19694"/>
                  <a:pt x="10639" y="19761"/>
                </a:cubicBezTo>
                <a:cubicBezTo>
                  <a:pt x="10605" y="19809"/>
                  <a:pt x="10577" y="19863"/>
                  <a:pt x="10550" y="19916"/>
                </a:cubicBezTo>
                <a:cubicBezTo>
                  <a:pt x="10398" y="20252"/>
                  <a:pt x="10396" y="20699"/>
                  <a:pt x="10542" y="21039"/>
                </a:cubicBezTo>
                <a:cubicBezTo>
                  <a:pt x="10607" y="21172"/>
                  <a:pt x="10692" y="21293"/>
                  <a:pt x="10807" y="21391"/>
                </a:cubicBezTo>
                <a:cubicBezTo>
                  <a:pt x="10850" y="21427"/>
                  <a:pt x="10904" y="21451"/>
                  <a:pt x="10959" y="21476"/>
                </a:cubicBezTo>
                <a:cubicBezTo>
                  <a:pt x="10988" y="21489"/>
                  <a:pt x="11016" y="21504"/>
                  <a:pt x="11047" y="21513"/>
                </a:cubicBezTo>
                <a:cubicBezTo>
                  <a:pt x="11074" y="21522"/>
                  <a:pt x="11103" y="21528"/>
                  <a:pt x="11131" y="21534"/>
                </a:cubicBezTo>
                <a:cubicBezTo>
                  <a:pt x="11316" y="21569"/>
                  <a:pt x="11509" y="21542"/>
                  <a:pt x="11649" y="21449"/>
                </a:cubicBezTo>
                <a:cubicBezTo>
                  <a:pt x="11792" y="21355"/>
                  <a:pt x="11814" y="21354"/>
                  <a:pt x="11843" y="21449"/>
                </a:cubicBezTo>
                <a:cubicBezTo>
                  <a:pt x="11860" y="21506"/>
                  <a:pt x="11933" y="21551"/>
                  <a:pt x="12007" y="21556"/>
                </a:cubicBezTo>
                <a:cubicBezTo>
                  <a:pt x="12012" y="21556"/>
                  <a:pt x="12019" y="21561"/>
                  <a:pt x="12023" y="21561"/>
                </a:cubicBezTo>
                <a:lnTo>
                  <a:pt x="12158" y="21561"/>
                </a:lnTo>
                <a:lnTo>
                  <a:pt x="12158" y="20113"/>
                </a:lnTo>
                <a:lnTo>
                  <a:pt x="12158" y="18669"/>
                </a:lnTo>
                <a:lnTo>
                  <a:pt x="12015" y="18669"/>
                </a:lnTo>
                <a:cubicBezTo>
                  <a:pt x="12014" y="18669"/>
                  <a:pt x="12012" y="18669"/>
                  <a:pt x="12011" y="18669"/>
                </a:cubicBezTo>
                <a:close/>
                <a:moveTo>
                  <a:pt x="7310" y="19410"/>
                </a:moveTo>
                <a:cubicBezTo>
                  <a:pt x="7252" y="19410"/>
                  <a:pt x="7175" y="19447"/>
                  <a:pt x="7137" y="19495"/>
                </a:cubicBezTo>
                <a:cubicBezTo>
                  <a:pt x="7085" y="19561"/>
                  <a:pt x="7030" y="19561"/>
                  <a:pt x="6914" y="19495"/>
                </a:cubicBezTo>
                <a:cubicBezTo>
                  <a:pt x="6804" y="19431"/>
                  <a:pt x="6667" y="19406"/>
                  <a:pt x="6527" y="19415"/>
                </a:cubicBezTo>
                <a:cubicBezTo>
                  <a:pt x="6387" y="19424"/>
                  <a:pt x="6245" y="19471"/>
                  <a:pt x="6131" y="19548"/>
                </a:cubicBezTo>
                <a:cubicBezTo>
                  <a:pt x="5589" y="19916"/>
                  <a:pt x="5581" y="21052"/>
                  <a:pt x="6119" y="21412"/>
                </a:cubicBezTo>
                <a:cubicBezTo>
                  <a:pt x="6362" y="21575"/>
                  <a:pt x="6615" y="21595"/>
                  <a:pt x="6885" y="21476"/>
                </a:cubicBezTo>
                <a:cubicBezTo>
                  <a:pt x="6914" y="21463"/>
                  <a:pt x="6929" y="21462"/>
                  <a:pt x="6952" y="21455"/>
                </a:cubicBezTo>
                <a:cubicBezTo>
                  <a:pt x="6974" y="21445"/>
                  <a:pt x="6994" y="21437"/>
                  <a:pt x="7011" y="21439"/>
                </a:cubicBezTo>
                <a:cubicBezTo>
                  <a:pt x="7065" y="21431"/>
                  <a:pt x="7108" y="21439"/>
                  <a:pt x="7137" y="21476"/>
                </a:cubicBezTo>
                <a:cubicBezTo>
                  <a:pt x="7171" y="21518"/>
                  <a:pt x="7241" y="21551"/>
                  <a:pt x="7297" y="21556"/>
                </a:cubicBezTo>
                <a:cubicBezTo>
                  <a:pt x="7311" y="21555"/>
                  <a:pt x="7320" y="21549"/>
                  <a:pt x="7331" y="21545"/>
                </a:cubicBezTo>
                <a:cubicBezTo>
                  <a:pt x="7342" y="21541"/>
                  <a:pt x="7356" y="21542"/>
                  <a:pt x="7365" y="21529"/>
                </a:cubicBezTo>
                <a:cubicBezTo>
                  <a:pt x="7365" y="21528"/>
                  <a:pt x="7368" y="21530"/>
                  <a:pt x="7369" y="21529"/>
                </a:cubicBezTo>
                <a:cubicBezTo>
                  <a:pt x="7411" y="21456"/>
                  <a:pt x="7415" y="21219"/>
                  <a:pt x="7415" y="20485"/>
                </a:cubicBezTo>
                <a:cubicBezTo>
                  <a:pt x="7415" y="19500"/>
                  <a:pt x="7407" y="19410"/>
                  <a:pt x="7310" y="19410"/>
                </a:cubicBezTo>
                <a:close/>
                <a:moveTo>
                  <a:pt x="9991" y="19410"/>
                </a:moveTo>
                <a:cubicBezTo>
                  <a:pt x="9879" y="19410"/>
                  <a:pt x="9873" y="19460"/>
                  <a:pt x="9873" y="20485"/>
                </a:cubicBezTo>
                <a:cubicBezTo>
                  <a:pt x="9873" y="21510"/>
                  <a:pt x="9879" y="21561"/>
                  <a:pt x="9991" y="21561"/>
                </a:cubicBezTo>
                <a:cubicBezTo>
                  <a:pt x="10102" y="21561"/>
                  <a:pt x="10109" y="21510"/>
                  <a:pt x="10109" y="20485"/>
                </a:cubicBezTo>
                <a:cubicBezTo>
                  <a:pt x="10109" y="19460"/>
                  <a:pt x="10102" y="19410"/>
                  <a:pt x="9991" y="19410"/>
                </a:cubicBezTo>
                <a:close/>
                <a:moveTo>
                  <a:pt x="14073" y="19410"/>
                </a:moveTo>
                <a:cubicBezTo>
                  <a:pt x="14066" y="19410"/>
                  <a:pt x="14059" y="19414"/>
                  <a:pt x="14052" y="19415"/>
                </a:cubicBezTo>
                <a:cubicBezTo>
                  <a:pt x="13981" y="19421"/>
                  <a:pt x="13913" y="19461"/>
                  <a:pt x="13896" y="19516"/>
                </a:cubicBezTo>
                <a:cubicBezTo>
                  <a:pt x="13868" y="19609"/>
                  <a:pt x="13837" y="19611"/>
                  <a:pt x="13677" y="19511"/>
                </a:cubicBezTo>
                <a:cubicBezTo>
                  <a:pt x="13504" y="19401"/>
                  <a:pt x="13224" y="19399"/>
                  <a:pt x="13004" y="19490"/>
                </a:cubicBezTo>
                <a:cubicBezTo>
                  <a:pt x="12931" y="19520"/>
                  <a:pt x="12864" y="19562"/>
                  <a:pt x="12810" y="19612"/>
                </a:cubicBezTo>
                <a:cubicBezTo>
                  <a:pt x="12755" y="19663"/>
                  <a:pt x="12709" y="19721"/>
                  <a:pt x="12667" y="19782"/>
                </a:cubicBezTo>
                <a:cubicBezTo>
                  <a:pt x="12658" y="19797"/>
                  <a:pt x="12646" y="19810"/>
                  <a:pt x="12638" y="19825"/>
                </a:cubicBezTo>
                <a:cubicBezTo>
                  <a:pt x="12608" y="19874"/>
                  <a:pt x="12584" y="19931"/>
                  <a:pt x="12562" y="19985"/>
                </a:cubicBezTo>
                <a:cubicBezTo>
                  <a:pt x="12552" y="20010"/>
                  <a:pt x="12542" y="20034"/>
                  <a:pt x="12533" y="20059"/>
                </a:cubicBezTo>
                <a:cubicBezTo>
                  <a:pt x="12369" y="20550"/>
                  <a:pt x="12509" y="21160"/>
                  <a:pt x="12924" y="21428"/>
                </a:cubicBezTo>
                <a:cubicBezTo>
                  <a:pt x="12985" y="21467"/>
                  <a:pt x="13046" y="21498"/>
                  <a:pt x="13109" y="21518"/>
                </a:cubicBezTo>
                <a:cubicBezTo>
                  <a:pt x="13123" y="21522"/>
                  <a:pt x="13137" y="21521"/>
                  <a:pt x="13151" y="21524"/>
                </a:cubicBezTo>
                <a:cubicBezTo>
                  <a:pt x="13204" y="21538"/>
                  <a:pt x="13258" y="21549"/>
                  <a:pt x="13311" y="21550"/>
                </a:cubicBezTo>
                <a:cubicBezTo>
                  <a:pt x="13442" y="21553"/>
                  <a:pt x="13567" y="21519"/>
                  <a:pt x="13682" y="21444"/>
                </a:cubicBezTo>
                <a:cubicBezTo>
                  <a:pt x="13838" y="21342"/>
                  <a:pt x="13861" y="21342"/>
                  <a:pt x="13892" y="21444"/>
                </a:cubicBezTo>
                <a:cubicBezTo>
                  <a:pt x="13910" y="21503"/>
                  <a:pt x="13983" y="21551"/>
                  <a:pt x="14056" y="21556"/>
                </a:cubicBezTo>
                <a:cubicBezTo>
                  <a:pt x="14062" y="21556"/>
                  <a:pt x="14068" y="21561"/>
                  <a:pt x="14073" y="21561"/>
                </a:cubicBezTo>
                <a:cubicBezTo>
                  <a:pt x="14207" y="21561"/>
                  <a:pt x="14208" y="21557"/>
                  <a:pt x="14208" y="20485"/>
                </a:cubicBezTo>
                <a:cubicBezTo>
                  <a:pt x="14208" y="19414"/>
                  <a:pt x="14207" y="19410"/>
                  <a:pt x="14073" y="19410"/>
                </a:cubicBezTo>
                <a:close/>
                <a:moveTo>
                  <a:pt x="15155" y="19410"/>
                </a:moveTo>
                <a:cubicBezTo>
                  <a:pt x="14872" y="19408"/>
                  <a:pt x="14672" y="19523"/>
                  <a:pt x="14574" y="19713"/>
                </a:cubicBezTo>
                <a:cubicBezTo>
                  <a:pt x="14564" y="19734"/>
                  <a:pt x="14552" y="19755"/>
                  <a:pt x="14544" y="19777"/>
                </a:cubicBezTo>
                <a:cubicBezTo>
                  <a:pt x="14542" y="19783"/>
                  <a:pt x="14542" y="19787"/>
                  <a:pt x="14540" y="19793"/>
                </a:cubicBezTo>
                <a:cubicBezTo>
                  <a:pt x="14523" y="19846"/>
                  <a:pt x="14517" y="19903"/>
                  <a:pt x="14511" y="19958"/>
                </a:cubicBezTo>
                <a:cubicBezTo>
                  <a:pt x="14507" y="20029"/>
                  <a:pt x="14507" y="20106"/>
                  <a:pt x="14523" y="20187"/>
                </a:cubicBezTo>
                <a:cubicBezTo>
                  <a:pt x="14568" y="20410"/>
                  <a:pt x="14696" y="20502"/>
                  <a:pt x="15092" y="20597"/>
                </a:cubicBezTo>
                <a:cubicBezTo>
                  <a:pt x="15338" y="20656"/>
                  <a:pt x="15467" y="20726"/>
                  <a:pt x="15521" y="20831"/>
                </a:cubicBezTo>
                <a:cubicBezTo>
                  <a:pt x="15523" y="20836"/>
                  <a:pt x="15527" y="20837"/>
                  <a:pt x="15529" y="20842"/>
                </a:cubicBezTo>
                <a:cubicBezTo>
                  <a:pt x="15546" y="20878"/>
                  <a:pt x="15554" y="20916"/>
                  <a:pt x="15554" y="20965"/>
                </a:cubicBezTo>
                <a:cubicBezTo>
                  <a:pt x="15554" y="20966"/>
                  <a:pt x="15554" y="20969"/>
                  <a:pt x="15554" y="20970"/>
                </a:cubicBezTo>
                <a:cubicBezTo>
                  <a:pt x="15554" y="20974"/>
                  <a:pt x="15551" y="20982"/>
                  <a:pt x="15550" y="20986"/>
                </a:cubicBezTo>
                <a:cubicBezTo>
                  <a:pt x="15545" y="21076"/>
                  <a:pt x="15499" y="21146"/>
                  <a:pt x="15437" y="21199"/>
                </a:cubicBezTo>
                <a:cubicBezTo>
                  <a:pt x="15359" y="21278"/>
                  <a:pt x="15257" y="21337"/>
                  <a:pt x="15163" y="21337"/>
                </a:cubicBezTo>
                <a:cubicBezTo>
                  <a:pt x="15117" y="21337"/>
                  <a:pt x="15045" y="21293"/>
                  <a:pt x="14974" y="21242"/>
                </a:cubicBezTo>
                <a:cubicBezTo>
                  <a:pt x="14940" y="21223"/>
                  <a:pt x="14912" y="21202"/>
                  <a:pt x="14885" y="21172"/>
                </a:cubicBezTo>
                <a:cubicBezTo>
                  <a:pt x="14878" y="21165"/>
                  <a:pt x="14871" y="21159"/>
                  <a:pt x="14864" y="21151"/>
                </a:cubicBezTo>
                <a:cubicBezTo>
                  <a:pt x="14769" y="21049"/>
                  <a:pt x="14647" y="20965"/>
                  <a:pt x="14595" y="20965"/>
                </a:cubicBezTo>
                <a:cubicBezTo>
                  <a:pt x="14409" y="20965"/>
                  <a:pt x="14521" y="21308"/>
                  <a:pt x="14763" y="21476"/>
                </a:cubicBezTo>
                <a:cubicBezTo>
                  <a:pt x="14828" y="21520"/>
                  <a:pt x="15029" y="21554"/>
                  <a:pt x="15209" y="21556"/>
                </a:cubicBezTo>
                <a:cubicBezTo>
                  <a:pt x="15360" y="21557"/>
                  <a:pt x="15477" y="21534"/>
                  <a:pt x="15571" y="21492"/>
                </a:cubicBezTo>
                <a:cubicBezTo>
                  <a:pt x="15669" y="21434"/>
                  <a:pt x="15742" y="21355"/>
                  <a:pt x="15794" y="21252"/>
                </a:cubicBezTo>
                <a:cubicBezTo>
                  <a:pt x="15828" y="21164"/>
                  <a:pt x="15845" y="21060"/>
                  <a:pt x="15845" y="20927"/>
                </a:cubicBezTo>
                <a:cubicBezTo>
                  <a:pt x="15845" y="20731"/>
                  <a:pt x="15815" y="20595"/>
                  <a:pt x="15727" y="20501"/>
                </a:cubicBezTo>
                <a:cubicBezTo>
                  <a:pt x="15708" y="20481"/>
                  <a:pt x="15684" y="20465"/>
                  <a:pt x="15660" y="20448"/>
                </a:cubicBezTo>
                <a:cubicBezTo>
                  <a:pt x="15651" y="20442"/>
                  <a:pt x="15644" y="20438"/>
                  <a:pt x="15634" y="20432"/>
                </a:cubicBezTo>
                <a:cubicBezTo>
                  <a:pt x="15548" y="20380"/>
                  <a:pt x="15427" y="20341"/>
                  <a:pt x="15268" y="20310"/>
                </a:cubicBezTo>
                <a:cubicBezTo>
                  <a:pt x="15096" y="20275"/>
                  <a:pt x="14975" y="20210"/>
                  <a:pt x="14894" y="20139"/>
                </a:cubicBezTo>
                <a:cubicBezTo>
                  <a:pt x="14879" y="20127"/>
                  <a:pt x="14863" y="20115"/>
                  <a:pt x="14852" y="20102"/>
                </a:cubicBezTo>
                <a:cubicBezTo>
                  <a:pt x="14847" y="20097"/>
                  <a:pt x="14843" y="20096"/>
                  <a:pt x="14839" y="20091"/>
                </a:cubicBezTo>
                <a:cubicBezTo>
                  <a:pt x="14828" y="20076"/>
                  <a:pt x="14820" y="20059"/>
                  <a:pt x="14814" y="20043"/>
                </a:cubicBezTo>
                <a:cubicBezTo>
                  <a:pt x="14745" y="19906"/>
                  <a:pt x="14828" y="19754"/>
                  <a:pt x="15092" y="19671"/>
                </a:cubicBezTo>
                <a:cubicBezTo>
                  <a:pt x="15179" y="19643"/>
                  <a:pt x="15246" y="19660"/>
                  <a:pt x="15336" y="19734"/>
                </a:cubicBezTo>
                <a:cubicBezTo>
                  <a:pt x="15374" y="19750"/>
                  <a:pt x="15400" y="19781"/>
                  <a:pt x="15424" y="19820"/>
                </a:cubicBezTo>
                <a:cubicBezTo>
                  <a:pt x="15525" y="19927"/>
                  <a:pt x="15663" y="20003"/>
                  <a:pt x="15727" y="19990"/>
                </a:cubicBezTo>
                <a:cubicBezTo>
                  <a:pt x="15831" y="19969"/>
                  <a:pt x="15834" y="19946"/>
                  <a:pt x="15769" y="19782"/>
                </a:cubicBezTo>
                <a:cubicBezTo>
                  <a:pt x="15752" y="19739"/>
                  <a:pt x="15730" y="19701"/>
                  <a:pt x="15706" y="19665"/>
                </a:cubicBezTo>
                <a:cubicBezTo>
                  <a:pt x="15696" y="19651"/>
                  <a:pt x="15687" y="19642"/>
                  <a:pt x="15677" y="19628"/>
                </a:cubicBezTo>
                <a:cubicBezTo>
                  <a:pt x="15669" y="19618"/>
                  <a:pt x="15663" y="19610"/>
                  <a:pt x="15655" y="19601"/>
                </a:cubicBezTo>
                <a:cubicBezTo>
                  <a:pt x="15541" y="19477"/>
                  <a:pt x="15374" y="19411"/>
                  <a:pt x="15155" y="19410"/>
                </a:cubicBezTo>
                <a:close/>
                <a:moveTo>
                  <a:pt x="11245" y="19772"/>
                </a:moveTo>
                <a:cubicBezTo>
                  <a:pt x="11309" y="19768"/>
                  <a:pt x="11377" y="19788"/>
                  <a:pt x="11443" y="19825"/>
                </a:cubicBezTo>
                <a:cubicBezTo>
                  <a:pt x="11509" y="19862"/>
                  <a:pt x="11572" y="19918"/>
                  <a:pt x="11641" y="19995"/>
                </a:cubicBezTo>
                <a:cubicBezTo>
                  <a:pt x="11678" y="20037"/>
                  <a:pt x="11708" y="20076"/>
                  <a:pt x="11733" y="20113"/>
                </a:cubicBezTo>
                <a:cubicBezTo>
                  <a:pt x="11758" y="20149"/>
                  <a:pt x="11778" y="20182"/>
                  <a:pt x="11792" y="20219"/>
                </a:cubicBezTo>
                <a:cubicBezTo>
                  <a:pt x="11820" y="20294"/>
                  <a:pt x="11830" y="20376"/>
                  <a:pt x="11830" y="20485"/>
                </a:cubicBezTo>
                <a:cubicBezTo>
                  <a:pt x="11830" y="20595"/>
                  <a:pt x="11821" y="20672"/>
                  <a:pt x="11792" y="20746"/>
                </a:cubicBezTo>
                <a:cubicBezTo>
                  <a:pt x="11778" y="20783"/>
                  <a:pt x="11758" y="20821"/>
                  <a:pt x="11733" y="20858"/>
                </a:cubicBezTo>
                <a:cubicBezTo>
                  <a:pt x="11708" y="20895"/>
                  <a:pt x="11678" y="20933"/>
                  <a:pt x="11641" y="20975"/>
                </a:cubicBezTo>
                <a:cubicBezTo>
                  <a:pt x="11579" y="21044"/>
                  <a:pt x="11519" y="21093"/>
                  <a:pt x="11460" y="21130"/>
                </a:cubicBezTo>
                <a:cubicBezTo>
                  <a:pt x="11453" y="21133"/>
                  <a:pt x="11449" y="21142"/>
                  <a:pt x="11443" y="21146"/>
                </a:cubicBezTo>
                <a:cubicBezTo>
                  <a:pt x="11415" y="21161"/>
                  <a:pt x="11386" y="21170"/>
                  <a:pt x="11359" y="21178"/>
                </a:cubicBezTo>
                <a:cubicBezTo>
                  <a:pt x="11190" y="21226"/>
                  <a:pt x="11026" y="21146"/>
                  <a:pt x="10875" y="20927"/>
                </a:cubicBezTo>
                <a:cubicBezTo>
                  <a:pt x="10836" y="20872"/>
                  <a:pt x="10816" y="20823"/>
                  <a:pt x="10790" y="20773"/>
                </a:cubicBezTo>
                <a:cubicBezTo>
                  <a:pt x="10716" y="20638"/>
                  <a:pt x="10686" y="20511"/>
                  <a:pt x="10715" y="20379"/>
                </a:cubicBezTo>
                <a:cubicBezTo>
                  <a:pt x="10722" y="20346"/>
                  <a:pt x="10731" y="20312"/>
                  <a:pt x="10744" y="20278"/>
                </a:cubicBezTo>
                <a:cubicBezTo>
                  <a:pt x="10773" y="20203"/>
                  <a:pt x="10816" y="20128"/>
                  <a:pt x="10875" y="20043"/>
                </a:cubicBezTo>
                <a:cubicBezTo>
                  <a:pt x="10993" y="19873"/>
                  <a:pt x="11117" y="19780"/>
                  <a:pt x="11245" y="19772"/>
                </a:cubicBezTo>
                <a:close/>
                <a:moveTo>
                  <a:pt x="6582" y="19777"/>
                </a:moveTo>
                <a:cubicBezTo>
                  <a:pt x="6598" y="19778"/>
                  <a:pt x="6612" y="19780"/>
                  <a:pt x="6628" y="19782"/>
                </a:cubicBezTo>
                <a:cubicBezTo>
                  <a:pt x="6633" y="19783"/>
                  <a:pt x="6640" y="19787"/>
                  <a:pt x="6645" y="19788"/>
                </a:cubicBezTo>
                <a:cubicBezTo>
                  <a:pt x="6753" y="19810"/>
                  <a:pt x="6858" y="19877"/>
                  <a:pt x="6952" y="19995"/>
                </a:cubicBezTo>
                <a:cubicBezTo>
                  <a:pt x="7079" y="20156"/>
                  <a:pt x="7125" y="20285"/>
                  <a:pt x="7125" y="20485"/>
                </a:cubicBezTo>
                <a:cubicBezTo>
                  <a:pt x="7125" y="20676"/>
                  <a:pt x="7078" y="20799"/>
                  <a:pt x="6965" y="20949"/>
                </a:cubicBezTo>
                <a:cubicBezTo>
                  <a:pt x="6960" y="20956"/>
                  <a:pt x="6957" y="20963"/>
                  <a:pt x="6952" y="20970"/>
                </a:cubicBezTo>
                <a:cubicBezTo>
                  <a:pt x="6949" y="20974"/>
                  <a:pt x="6947" y="20977"/>
                  <a:pt x="6944" y="20981"/>
                </a:cubicBezTo>
                <a:cubicBezTo>
                  <a:pt x="6916" y="21014"/>
                  <a:pt x="6888" y="21046"/>
                  <a:pt x="6860" y="21071"/>
                </a:cubicBezTo>
                <a:cubicBezTo>
                  <a:pt x="6858" y="21072"/>
                  <a:pt x="6857" y="21070"/>
                  <a:pt x="6855" y="21071"/>
                </a:cubicBezTo>
                <a:cubicBezTo>
                  <a:pt x="6850" y="21076"/>
                  <a:pt x="6844" y="21083"/>
                  <a:pt x="6839" y="21087"/>
                </a:cubicBezTo>
                <a:cubicBezTo>
                  <a:pt x="6811" y="21109"/>
                  <a:pt x="6783" y="21125"/>
                  <a:pt x="6754" y="21140"/>
                </a:cubicBezTo>
                <a:cubicBezTo>
                  <a:pt x="6752" y="21143"/>
                  <a:pt x="6747" y="21145"/>
                  <a:pt x="6746" y="21146"/>
                </a:cubicBezTo>
                <a:cubicBezTo>
                  <a:pt x="6715" y="21161"/>
                  <a:pt x="6685" y="21170"/>
                  <a:pt x="6653" y="21178"/>
                </a:cubicBezTo>
                <a:cubicBezTo>
                  <a:pt x="6644" y="21180"/>
                  <a:pt x="6637" y="21181"/>
                  <a:pt x="6628" y="21183"/>
                </a:cubicBezTo>
                <a:cubicBezTo>
                  <a:pt x="6609" y="21186"/>
                  <a:pt x="6592" y="21188"/>
                  <a:pt x="6573" y="21188"/>
                </a:cubicBezTo>
                <a:cubicBezTo>
                  <a:pt x="6513" y="21191"/>
                  <a:pt x="6456" y="21175"/>
                  <a:pt x="6401" y="21151"/>
                </a:cubicBezTo>
                <a:cubicBezTo>
                  <a:pt x="6386" y="21144"/>
                  <a:pt x="6369" y="21133"/>
                  <a:pt x="6355" y="21124"/>
                </a:cubicBezTo>
                <a:cubicBezTo>
                  <a:pt x="6313" y="21101"/>
                  <a:pt x="6276" y="21074"/>
                  <a:pt x="6241" y="21039"/>
                </a:cubicBezTo>
                <a:cubicBezTo>
                  <a:pt x="6224" y="21024"/>
                  <a:pt x="6207" y="21014"/>
                  <a:pt x="6190" y="20997"/>
                </a:cubicBezTo>
                <a:cubicBezTo>
                  <a:pt x="6040" y="20837"/>
                  <a:pt x="6009" y="20752"/>
                  <a:pt x="6009" y="20485"/>
                </a:cubicBezTo>
                <a:cubicBezTo>
                  <a:pt x="6009" y="20219"/>
                  <a:pt x="6040" y="20134"/>
                  <a:pt x="6190" y="19974"/>
                </a:cubicBezTo>
                <a:cubicBezTo>
                  <a:pt x="6239" y="19923"/>
                  <a:pt x="6288" y="19883"/>
                  <a:pt x="6338" y="19852"/>
                </a:cubicBezTo>
                <a:cubicBezTo>
                  <a:pt x="6348" y="19845"/>
                  <a:pt x="6357" y="19836"/>
                  <a:pt x="6367" y="19830"/>
                </a:cubicBezTo>
                <a:cubicBezTo>
                  <a:pt x="6383" y="19822"/>
                  <a:pt x="6398" y="19815"/>
                  <a:pt x="6413" y="19809"/>
                </a:cubicBezTo>
                <a:cubicBezTo>
                  <a:pt x="6430" y="19802"/>
                  <a:pt x="6447" y="19798"/>
                  <a:pt x="6464" y="19793"/>
                </a:cubicBezTo>
                <a:cubicBezTo>
                  <a:pt x="6481" y="19788"/>
                  <a:pt x="6498" y="19785"/>
                  <a:pt x="6514" y="19782"/>
                </a:cubicBezTo>
                <a:cubicBezTo>
                  <a:pt x="6528" y="19781"/>
                  <a:pt x="6543" y="19783"/>
                  <a:pt x="6557" y="19782"/>
                </a:cubicBezTo>
                <a:cubicBezTo>
                  <a:pt x="6564" y="19782"/>
                  <a:pt x="6574" y="19777"/>
                  <a:pt x="6582" y="19777"/>
                </a:cubicBezTo>
                <a:close/>
                <a:moveTo>
                  <a:pt x="8577" y="19777"/>
                </a:moveTo>
                <a:cubicBezTo>
                  <a:pt x="8617" y="19780"/>
                  <a:pt x="8659" y="19793"/>
                  <a:pt x="8699" y="19809"/>
                </a:cubicBezTo>
                <a:cubicBezTo>
                  <a:pt x="8910" y="19875"/>
                  <a:pt x="9049" y="20073"/>
                  <a:pt x="9094" y="20310"/>
                </a:cubicBezTo>
                <a:cubicBezTo>
                  <a:pt x="9097" y="20325"/>
                  <a:pt x="9101" y="20341"/>
                  <a:pt x="9103" y="20358"/>
                </a:cubicBezTo>
                <a:cubicBezTo>
                  <a:pt x="9106" y="20387"/>
                  <a:pt x="9110" y="20413"/>
                  <a:pt x="9111" y="20443"/>
                </a:cubicBezTo>
                <a:cubicBezTo>
                  <a:pt x="9112" y="20457"/>
                  <a:pt x="9111" y="20471"/>
                  <a:pt x="9111" y="20485"/>
                </a:cubicBezTo>
                <a:cubicBezTo>
                  <a:pt x="9111" y="20522"/>
                  <a:pt x="9110" y="20554"/>
                  <a:pt x="9107" y="20587"/>
                </a:cubicBezTo>
                <a:cubicBezTo>
                  <a:pt x="9107" y="20589"/>
                  <a:pt x="9107" y="20589"/>
                  <a:pt x="9107" y="20592"/>
                </a:cubicBezTo>
                <a:cubicBezTo>
                  <a:pt x="9092" y="20734"/>
                  <a:pt x="9044" y="20841"/>
                  <a:pt x="8943" y="20970"/>
                </a:cubicBezTo>
                <a:cubicBezTo>
                  <a:pt x="8816" y="21130"/>
                  <a:pt x="8714" y="21188"/>
                  <a:pt x="8556" y="21188"/>
                </a:cubicBezTo>
                <a:cubicBezTo>
                  <a:pt x="8258" y="21188"/>
                  <a:pt x="8000" y="20862"/>
                  <a:pt x="8000" y="20485"/>
                </a:cubicBezTo>
                <a:cubicBezTo>
                  <a:pt x="8000" y="20247"/>
                  <a:pt x="8108" y="20023"/>
                  <a:pt x="8261" y="19894"/>
                </a:cubicBezTo>
                <a:cubicBezTo>
                  <a:pt x="8280" y="19877"/>
                  <a:pt x="8300" y="19870"/>
                  <a:pt x="8320" y="19857"/>
                </a:cubicBezTo>
                <a:cubicBezTo>
                  <a:pt x="8335" y="19847"/>
                  <a:pt x="8350" y="19833"/>
                  <a:pt x="8366" y="19825"/>
                </a:cubicBezTo>
                <a:cubicBezTo>
                  <a:pt x="8411" y="19802"/>
                  <a:pt x="8457" y="19793"/>
                  <a:pt x="8505" y="19788"/>
                </a:cubicBezTo>
                <a:cubicBezTo>
                  <a:pt x="8519" y="19786"/>
                  <a:pt x="8533" y="19782"/>
                  <a:pt x="8547" y="19782"/>
                </a:cubicBezTo>
                <a:cubicBezTo>
                  <a:pt x="8548" y="19782"/>
                  <a:pt x="8551" y="19782"/>
                  <a:pt x="8551" y="19782"/>
                </a:cubicBezTo>
                <a:cubicBezTo>
                  <a:pt x="8560" y="19782"/>
                  <a:pt x="8568" y="19776"/>
                  <a:pt x="8577" y="19777"/>
                </a:cubicBezTo>
                <a:close/>
                <a:moveTo>
                  <a:pt x="13320" y="19777"/>
                </a:moveTo>
                <a:cubicBezTo>
                  <a:pt x="13395" y="19783"/>
                  <a:pt x="13470" y="19812"/>
                  <a:pt x="13543" y="19862"/>
                </a:cubicBezTo>
                <a:cubicBezTo>
                  <a:pt x="13553" y="19869"/>
                  <a:pt x="13562" y="19876"/>
                  <a:pt x="13572" y="19884"/>
                </a:cubicBezTo>
                <a:cubicBezTo>
                  <a:pt x="13593" y="19900"/>
                  <a:pt x="13611" y="19922"/>
                  <a:pt x="13631" y="19942"/>
                </a:cubicBezTo>
                <a:cubicBezTo>
                  <a:pt x="13666" y="19976"/>
                  <a:pt x="13700" y="20016"/>
                  <a:pt x="13728" y="20059"/>
                </a:cubicBezTo>
                <a:cubicBezTo>
                  <a:pt x="13742" y="20080"/>
                  <a:pt x="13754" y="20098"/>
                  <a:pt x="13766" y="20118"/>
                </a:cubicBezTo>
                <a:cubicBezTo>
                  <a:pt x="13768" y="20121"/>
                  <a:pt x="13768" y="20125"/>
                  <a:pt x="13770" y="20129"/>
                </a:cubicBezTo>
                <a:cubicBezTo>
                  <a:pt x="13799" y="20181"/>
                  <a:pt x="13820" y="20232"/>
                  <a:pt x="13833" y="20288"/>
                </a:cubicBezTo>
                <a:cubicBezTo>
                  <a:pt x="13847" y="20347"/>
                  <a:pt x="13854" y="20412"/>
                  <a:pt x="13854" y="20485"/>
                </a:cubicBezTo>
                <a:cubicBezTo>
                  <a:pt x="13854" y="20686"/>
                  <a:pt x="13813" y="20810"/>
                  <a:pt x="13686" y="20970"/>
                </a:cubicBezTo>
                <a:cubicBezTo>
                  <a:pt x="13651" y="21014"/>
                  <a:pt x="13614" y="21047"/>
                  <a:pt x="13576" y="21076"/>
                </a:cubicBezTo>
                <a:cubicBezTo>
                  <a:pt x="13564" y="21086"/>
                  <a:pt x="13551" y="21095"/>
                  <a:pt x="13539" y="21103"/>
                </a:cubicBezTo>
                <a:cubicBezTo>
                  <a:pt x="13524" y="21113"/>
                  <a:pt x="13507" y="21122"/>
                  <a:pt x="13492" y="21130"/>
                </a:cubicBezTo>
                <a:cubicBezTo>
                  <a:pt x="13442" y="21156"/>
                  <a:pt x="13392" y="21172"/>
                  <a:pt x="13341" y="21178"/>
                </a:cubicBezTo>
                <a:cubicBezTo>
                  <a:pt x="13339" y="21178"/>
                  <a:pt x="13338" y="21177"/>
                  <a:pt x="13337" y="21178"/>
                </a:cubicBezTo>
                <a:cubicBezTo>
                  <a:pt x="13336" y="21178"/>
                  <a:pt x="13333" y="21178"/>
                  <a:pt x="13332" y="21178"/>
                </a:cubicBezTo>
                <a:cubicBezTo>
                  <a:pt x="13158" y="21195"/>
                  <a:pt x="12991" y="21102"/>
                  <a:pt x="12878" y="20917"/>
                </a:cubicBezTo>
                <a:cubicBezTo>
                  <a:pt x="12873" y="20909"/>
                  <a:pt x="12870" y="20898"/>
                  <a:pt x="12865" y="20890"/>
                </a:cubicBezTo>
                <a:cubicBezTo>
                  <a:pt x="12841" y="20847"/>
                  <a:pt x="12819" y="20799"/>
                  <a:pt x="12802" y="20746"/>
                </a:cubicBezTo>
                <a:cubicBezTo>
                  <a:pt x="12795" y="20725"/>
                  <a:pt x="12786" y="20705"/>
                  <a:pt x="12781" y="20682"/>
                </a:cubicBezTo>
                <a:cubicBezTo>
                  <a:pt x="12777" y="20666"/>
                  <a:pt x="12772" y="20651"/>
                  <a:pt x="12768" y="20634"/>
                </a:cubicBezTo>
                <a:cubicBezTo>
                  <a:pt x="12762" y="20603"/>
                  <a:pt x="12765" y="20569"/>
                  <a:pt x="12764" y="20533"/>
                </a:cubicBezTo>
                <a:cubicBezTo>
                  <a:pt x="12763" y="20503"/>
                  <a:pt x="12758" y="20474"/>
                  <a:pt x="12760" y="20443"/>
                </a:cubicBezTo>
                <a:cubicBezTo>
                  <a:pt x="12765" y="20371"/>
                  <a:pt x="12777" y="20295"/>
                  <a:pt x="12802" y="20219"/>
                </a:cubicBezTo>
                <a:cubicBezTo>
                  <a:pt x="12814" y="20181"/>
                  <a:pt x="12833" y="20156"/>
                  <a:pt x="12848" y="20123"/>
                </a:cubicBezTo>
                <a:cubicBezTo>
                  <a:pt x="12864" y="20088"/>
                  <a:pt x="12876" y="20053"/>
                  <a:pt x="12895" y="20022"/>
                </a:cubicBezTo>
                <a:cubicBezTo>
                  <a:pt x="12925" y="19970"/>
                  <a:pt x="12962" y="19922"/>
                  <a:pt x="13000" y="19889"/>
                </a:cubicBezTo>
                <a:cubicBezTo>
                  <a:pt x="13049" y="19845"/>
                  <a:pt x="13101" y="19821"/>
                  <a:pt x="13156" y="19804"/>
                </a:cubicBezTo>
                <a:cubicBezTo>
                  <a:pt x="13174" y="19797"/>
                  <a:pt x="13191" y="19797"/>
                  <a:pt x="13210" y="19793"/>
                </a:cubicBezTo>
                <a:cubicBezTo>
                  <a:pt x="13237" y="19789"/>
                  <a:pt x="13264" y="19782"/>
                  <a:pt x="13290" y="19782"/>
                </a:cubicBezTo>
                <a:cubicBezTo>
                  <a:pt x="13300" y="19782"/>
                  <a:pt x="13310" y="19776"/>
                  <a:pt x="13320" y="19777"/>
                </a:cubicBezTo>
                <a:close/>
              </a:path>
            </a:pathLst>
          </a:custGeom>
          <a:ln w="12700">
            <a:miter lim="400000"/>
          </a:ln>
        </p:spPr>
      </p:pic>
      <p:pic>
        <p:nvPicPr>
          <p:cNvPr id="280" name="chatgpt logo.png" descr="chatgpt logo.png"/>
          <p:cNvPicPr>
            <a:picLocks noChangeAspect="1"/>
          </p:cNvPicPr>
          <p:nvPr/>
        </p:nvPicPr>
        <p:blipFill>
          <a:blip r:embed="rId12">
            <a:extLst/>
          </a:blip>
          <a:srcRect l="0" t="0" r="0" b="0"/>
          <a:stretch>
            <a:fillRect/>
          </a:stretch>
        </p:blipFill>
        <p:spPr>
          <a:xfrm>
            <a:off x="20091826" y="8198297"/>
            <a:ext cx="1524001" cy="1524001"/>
          </a:xfrm>
          <a:prstGeom prst="rect">
            <a:avLst/>
          </a:prstGeom>
          <a:ln w="12700">
            <a:miter lim="400000"/>
          </a:ln>
        </p:spPr>
      </p:pic>
      <p:pic>
        <p:nvPicPr>
          <p:cNvPr id="281" name="cisco logo.png" descr="cisco logo.png"/>
          <p:cNvPicPr>
            <a:picLocks noChangeAspect="1"/>
          </p:cNvPicPr>
          <p:nvPr/>
        </p:nvPicPr>
        <p:blipFill>
          <a:blip r:embed="rId13">
            <a:extLst/>
          </a:blip>
          <a:srcRect l="37022" t="33120" r="37386" b="43097"/>
          <a:stretch>
            <a:fillRect/>
          </a:stretch>
        </p:blipFill>
        <p:spPr>
          <a:xfrm>
            <a:off x="13712972" y="10525277"/>
            <a:ext cx="2891236" cy="1523929"/>
          </a:xfrm>
          <a:custGeom>
            <a:avLst/>
            <a:gdLst/>
            <a:ahLst/>
            <a:cxnLst>
              <a:cxn ang="0">
                <a:pos x="wd2" y="hd2"/>
              </a:cxn>
              <a:cxn ang="5400000">
                <a:pos x="wd2" y="hd2"/>
              </a:cxn>
              <a:cxn ang="10800000">
                <a:pos x="wd2" y="hd2"/>
              </a:cxn>
              <a:cxn ang="16200000">
                <a:pos x="wd2" y="hd2"/>
              </a:cxn>
            </a:cxnLst>
            <a:rect l="0" t="0" r="r" b="b"/>
            <a:pathLst>
              <a:path w="21600" h="21273" fill="norm" stroke="1" extrusionOk="0">
                <a:moveTo>
                  <a:pt x="5592" y="0"/>
                </a:moveTo>
                <a:cubicBezTo>
                  <a:pt x="5514" y="0"/>
                  <a:pt x="5397" y="103"/>
                  <a:pt x="5331" y="227"/>
                </a:cubicBezTo>
                <a:cubicBezTo>
                  <a:pt x="5226" y="423"/>
                  <a:pt x="5209" y="1096"/>
                  <a:pt x="5209" y="5440"/>
                </a:cubicBezTo>
                <a:cubicBezTo>
                  <a:pt x="5210" y="9784"/>
                  <a:pt x="5226" y="10458"/>
                  <a:pt x="5331" y="10653"/>
                </a:cubicBezTo>
                <a:cubicBezTo>
                  <a:pt x="5397" y="10777"/>
                  <a:pt x="5514" y="10875"/>
                  <a:pt x="5592" y="10875"/>
                </a:cubicBezTo>
                <a:cubicBezTo>
                  <a:pt x="5670" y="10875"/>
                  <a:pt x="5790" y="10777"/>
                  <a:pt x="5856" y="10653"/>
                </a:cubicBezTo>
                <a:cubicBezTo>
                  <a:pt x="5961" y="10458"/>
                  <a:pt x="5974" y="9784"/>
                  <a:pt x="5974" y="5440"/>
                </a:cubicBezTo>
                <a:cubicBezTo>
                  <a:pt x="5974" y="1096"/>
                  <a:pt x="5961" y="423"/>
                  <a:pt x="5856" y="227"/>
                </a:cubicBezTo>
                <a:cubicBezTo>
                  <a:pt x="5790" y="103"/>
                  <a:pt x="5670" y="0"/>
                  <a:pt x="5592" y="0"/>
                </a:cubicBezTo>
                <a:close/>
                <a:moveTo>
                  <a:pt x="16008" y="0"/>
                </a:moveTo>
                <a:cubicBezTo>
                  <a:pt x="15930" y="0"/>
                  <a:pt x="15813" y="103"/>
                  <a:pt x="15747" y="227"/>
                </a:cubicBezTo>
                <a:cubicBezTo>
                  <a:pt x="15642" y="423"/>
                  <a:pt x="15626" y="1096"/>
                  <a:pt x="15626" y="5440"/>
                </a:cubicBezTo>
                <a:cubicBezTo>
                  <a:pt x="15626" y="9784"/>
                  <a:pt x="15642" y="10458"/>
                  <a:pt x="15747" y="10653"/>
                </a:cubicBezTo>
                <a:cubicBezTo>
                  <a:pt x="15813" y="10777"/>
                  <a:pt x="15930" y="10875"/>
                  <a:pt x="16008" y="10875"/>
                </a:cubicBezTo>
                <a:cubicBezTo>
                  <a:pt x="16086" y="10875"/>
                  <a:pt x="16206" y="10777"/>
                  <a:pt x="16272" y="10653"/>
                </a:cubicBezTo>
                <a:cubicBezTo>
                  <a:pt x="16377" y="10458"/>
                  <a:pt x="16390" y="9784"/>
                  <a:pt x="16390" y="5440"/>
                </a:cubicBezTo>
                <a:cubicBezTo>
                  <a:pt x="16390" y="1096"/>
                  <a:pt x="16377" y="423"/>
                  <a:pt x="16272" y="227"/>
                </a:cubicBezTo>
                <a:cubicBezTo>
                  <a:pt x="16206" y="103"/>
                  <a:pt x="16086" y="0"/>
                  <a:pt x="16008" y="0"/>
                </a:cubicBezTo>
                <a:close/>
                <a:moveTo>
                  <a:pt x="2989" y="3435"/>
                </a:moveTo>
                <a:cubicBezTo>
                  <a:pt x="2629" y="3435"/>
                  <a:pt x="2606" y="3606"/>
                  <a:pt x="2606" y="6227"/>
                </a:cubicBezTo>
                <a:cubicBezTo>
                  <a:pt x="2606" y="7939"/>
                  <a:pt x="2634" y="8722"/>
                  <a:pt x="2698" y="8842"/>
                </a:cubicBezTo>
                <a:cubicBezTo>
                  <a:pt x="2749" y="8936"/>
                  <a:pt x="2879" y="9014"/>
                  <a:pt x="2989" y="9014"/>
                </a:cubicBezTo>
                <a:cubicBezTo>
                  <a:pt x="3348" y="9014"/>
                  <a:pt x="3371" y="8848"/>
                  <a:pt x="3371" y="6227"/>
                </a:cubicBezTo>
                <a:cubicBezTo>
                  <a:pt x="3371" y="3606"/>
                  <a:pt x="3348" y="3435"/>
                  <a:pt x="2989" y="3435"/>
                </a:cubicBezTo>
                <a:close/>
                <a:moveTo>
                  <a:pt x="8195" y="3435"/>
                </a:moveTo>
                <a:cubicBezTo>
                  <a:pt x="7836" y="3435"/>
                  <a:pt x="7813" y="3606"/>
                  <a:pt x="7813" y="6227"/>
                </a:cubicBezTo>
                <a:cubicBezTo>
                  <a:pt x="7813" y="7939"/>
                  <a:pt x="7840" y="8722"/>
                  <a:pt x="7905" y="8842"/>
                </a:cubicBezTo>
                <a:cubicBezTo>
                  <a:pt x="7955" y="8936"/>
                  <a:pt x="8086" y="9014"/>
                  <a:pt x="8195" y="9014"/>
                </a:cubicBezTo>
                <a:cubicBezTo>
                  <a:pt x="8555" y="9014"/>
                  <a:pt x="8578" y="8848"/>
                  <a:pt x="8578" y="6227"/>
                </a:cubicBezTo>
                <a:cubicBezTo>
                  <a:pt x="8578" y="3606"/>
                  <a:pt x="8555" y="3435"/>
                  <a:pt x="8195" y="3435"/>
                </a:cubicBezTo>
                <a:close/>
                <a:moveTo>
                  <a:pt x="13405" y="3435"/>
                </a:moveTo>
                <a:cubicBezTo>
                  <a:pt x="13045" y="3435"/>
                  <a:pt x="13022" y="3606"/>
                  <a:pt x="13022" y="6227"/>
                </a:cubicBezTo>
                <a:cubicBezTo>
                  <a:pt x="13022" y="7939"/>
                  <a:pt x="13050" y="8722"/>
                  <a:pt x="13114" y="8842"/>
                </a:cubicBezTo>
                <a:cubicBezTo>
                  <a:pt x="13165" y="8936"/>
                  <a:pt x="13295" y="9014"/>
                  <a:pt x="13405" y="9014"/>
                </a:cubicBezTo>
                <a:cubicBezTo>
                  <a:pt x="13764" y="9014"/>
                  <a:pt x="13787" y="8848"/>
                  <a:pt x="13787" y="6227"/>
                </a:cubicBezTo>
                <a:cubicBezTo>
                  <a:pt x="13787" y="3606"/>
                  <a:pt x="13764" y="3435"/>
                  <a:pt x="13405" y="3435"/>
                </a:cubicBezTo>
                <a:close/>
                <a:moveTo>
                  <a:pt x="18558" y="3435"/>
                </a:moveTo>
                <a:cubicBezTo>
                  <a:pt x="18425" y="3446"/>
                  <a:pt x="18304" y="3527"/>
                  <a:pt x="18276" y="3662"/>
                </a:cubicBezTo>
                <a:cubicBezTo>
                  <a:pt x="18251" y="3786"/>
                  <a:pt x="18229" y="4941"/>
                  <a:pt x="18229" y="6227"/>
                </a:cubicBezTo>
                <a:cubicBezTo>
                  <a:pt x="18229" y="7513"/>
                  <a:pt x="18251" y="8662"/>
                  <a:pt x="18276" y="8786"/>
                </a:cubicBezTo>
                <a:cubicBezTo>
                  <a:pt x="18332" y="9057"/>
                  <a:pt x="18766" y="9096"/>
                  <a:pt x="18902" y="8842"/>
                </a:cubicBezTo>
                <a:cubicBezTo>
                  <a:pt x="18966" y="8722"/>
                  <a:pt x="18997" y="7939"/>
                  <a:pt x="18997" y="6227"/>
                </a:cubicBezTo>
                <a:cubicBezTo>
                  <a:pt x="18997" y="4514"/>
                  <a:pt x="18966" y="3727"/>
                  <a:pt x="18902" y="3607"/>
                </a:cubicBezTo>
                <a:cubicBezTo>
                  <a:pt x="18834" y="3479"/>
                  <a:pt x="18691" y="3423"/>
                  <a:pt x="18558" y="3435"/>
                </a:cubicBezTo>
                <a:close/>
                <a:moveTo>
                  <a:pt x="10801" y="5867"/>
                </a:moveTo>
                <a:cubicBezTo>
                  <a:pt x="10477" y="5867"/>
                  <a:pt x="10419" y="6106"/>
                  <a:pt x="10419" y="7440"/>
                </a:cubicBezTo>
                <a:cubicBezTo>
                  <a:pt x="10419" y="8207"/>
                  <a:pt x="10454" y="8735"/>
                  <a:pt x="10511" y="8842"/>
                </a:cubicBezTo>
                <a:cubicBezTo>
                  <a:pt x="10561" y="8936"/>
                  <a:pt x="10692" y="9014"/>
                  <a:pt x="10801" y="9014"/>
                </a:cubicBezTo>
                <a:cubicBezTo>
                  <a:pt x="11126" y="9014"/>
                  <a:pt x="11184" y="8774"/>
                  <a:pt x="11184" y="7440"/>
                </a:cubicBezTo>
                <a:cubicBezTo>
                  <a:pt x="11184" y="6106"/>
                  <a:pt x="11126" y="5867"/>
                  <a:pt x="10801" y="5867"/>
                </a:cubicBezTo>
                <a:close/>
                <a:moveTo>
                  <a:pt x="21185" y="5867"/>
                </a:moveTo>
                <a:cubicBezTo>
                  <a:pt x="20865" y="5867"/>
                  <a:pt x="20835" y="6004"/>
                  <a:pt x="20835" y="7440"/>
                </a:cubicBezTo>
                <a:cubicBezTo>
                  <a:pt x="20835" y="8057"/>
                  <a:pt x="20854" y="8662"/>
                  <a:pt x="20880" y="8786"/>
                </a:cubicBezTo>
                <a:cubicBezTo>
                  <a:pt x="20949" y="9124"/>
                  <a:pt x="21419" y="9088"/>
                  <a:pt x="21520" y="8737"/>
                </a:cubicBezTo>
                <a:cubicBezTo>
                  <a:pt x="21564" y="8584"/>
                  <a:pt x="21600" y="8002"/>
                  <a:pt x="21600" y="7440"/>
                </a:cubicBezTo>
                <a:cubicBezTo>
                  <a:pt x="21600" y="6159"/>
                  <a:pt x="21523" y="5867"/>
                  <a:pt x="21185" y="5867"/>
                </a:cubicBezTo>
                <a:close/>
                <a:moveTo>
                  <a:pt x="385" y="5872"/>
                </a:moveTo>
                <a:cubicBezTo>
                  <a:pt x="270" y="5872"/>
                  <a:pt x="154" y="5928"/>
                  <a:pt x="95" y="6039"/>
                </a:cubicBezTo>
                <a:cubicBezTo>
                  <a:pt x="33" y="6155"/>
                  <a:pt x="0" y="6797"/>
                  <a:pt x="0" y="7440"/>
                </a:cubicBezTo>
                <a:cubicBezTo>
                  <a:pt x="0" y="8083"/>
                  <a:pt x="33" y="8726"/>
                  <a:pt x="95" y="8842"/>
                </a:cubicBezTo>
                <a:cubicBezTo>
                  <a:pt x="145" y="8936"/>
                  <a:pt x="276" y="9014"/>
                  <a:pt x="385" y="9014"/>
                </a:cubicBezTo>
                <a:cubicBezTo>
                  <a:pt x="710" y="9014"/>
                  <a:pt x="768" y="8774"/>
                  <a:pt x="768" y="7440"/>
                </a:cubicBezTo>
                <a:cubicBezTo>
                  <a:pt x="768" y="6674"/>
                  <a:pt x="733" y="6146"/>
                  <a:pt x="676" y="6039"/>
                </a:cubicBezTo>
                <a:cubicBezTo>
                  <a:pt x="617" y="5928"/>
                  <a:pt x="501" y="5872"/>
                  <a:pt x="385" y="5872"/>
                </a:cubicBezTo>
                <a:close/>
                <a:moveTo>
                  <a:pt x="3801" y="14310"/>
                </a:moveTo>
                <a:cubicBezTo>
                  <a:pt x="2795" y="14310"/>
                  <a:pt x="2102" y="15288"/>
                  <a:pt x="1915" y="16969"/>
                </a:cubicBezTo>
                <a:cubicBezTo>
                  <a:pt x="1702" y="18888"/>
                  <a:pt x="2241" y="20625"/>
                  <a:pt x="3205" y="21129"/>
                </a:cubicBezTo>
                <a:cubicBezTo>
                  <a:pt x="3532" y="21301"/>
                  <a:pt x="4375" y="21277"/>
                  <a:pt x="4536" y="21091"/>
                </a:cubicBezTo>
                <a:cubicBezTo>
                  <a:pt x="4570" y="21053"/>
                  <a:pt x="4596" y="20714"/>
                  <a:pt x="4596" y="20337"/>
                </a:cubicBezTo>
                <a:lnTo>
                  <a:pt x="4596" y="19650"/>
                </a:lnTo>
                <a:lnTo>
                  <a:pt x="4023" y="19717"/>
                </a:lnTo>
                <a:lnTo>
                  <a:pt x="3448" y="19789"/>
                </a:lnTo>
                <a:lnTo>
                  <a:pt x="3092" y="19124"/>
                </a:lnTo>
                <a:cubicBezTo>
                  <a:pt x="2743" y="18470"/>
                  <a:pt x="2741" y="18452"/>
                  <a:pt x="2775" y="17673"/>
                </a:cubicBezTo>
                <a:cubicBezTo>
                  <a:pt x="2813" y="16827"/>
                  <a:pt x="2987" y="16332"/>
                  <a:pt x="3386" y="15944"/>
                </a:cubicBezTo>
                <a:cubicBezTo>
                  <a:pt x="3626" y="15711"/>
                  <a:pt x="4117" y="15682"/>
                  <a:pt x="4400" y="15883"/>
                </a:cubicBezTo>
                <a:cubicBezTo>
                  <a:pt x="4596" y="16022"/>
                  <a:pt x="4596" y="16017"/>
                  <a:pt x="4596" y="15252"/>
                </a:cubicBezTo>
                <a:cubicBezTo>
                  <a:pt x="4596" y="14338"/>
                  <a:pt x="4573" y="14310"/>
                  <a:pt x="3801" y="14310"/>
                </a:cubicBezTo>
                <a:close/>
                <a:moveTo>
                  <a:pt x="6052" y="14310"/>
                </a:moveTo>
                <a:lnTo>
                  <a:pt x="6052" y="17745"/>
                </a:lnTo>
                <a:lnTo>
                  <a:pt x="6052" y="21179"/>
                </a:lnTo>
                <a:lnTo>
                  <a:pt x="6473" y="21179"/>
                </a:lnTo>
                <a:lnTo>
                  <a:pt x="6894" y="21179"/>
                </a:lnTo>
                <a:lnTo>
                  <a:pt x="6894" y="17745"/>
                </a:lnTo>
                <a:lnTo>
                  <a:pt x="6894" y="14310"/>
                </a:lnTo>
                <a:lnTo>
                  <a:pt x="6473" y="14310"/>
                </a:lnTo>
                <a:lnTo>
                  <a:pt x="6052" y="14310"/>
                </a:lnTo>
                <a:close/>
                <a:moveTo>
                  <a:pt x="9719" y="14310"/>
                </a:moveTo>
                <a:cubicBezTo>
                  <a:pt x="8820" y="14310"/>
                  <a:pt x="8430" y="14808"/>
                  <a:pt x="8367" y="16027"/>
                </a:cubicBezTo>
                <a:cubicBezTo>
                  <a:pt x="8312" y="17103"/>
                  <a:pt x="8440" y="17528"/>
                  <a:pt x="8951" y="17966"/>
                </a:cubicBezTo>
                <a:cubicBezTo>
                  <a:pt x="9679" y="18590"/>
                  <a:pt x="9746" y="18669"/>
                  <a:pt x="9856" y="18980"/>
                </a:cubicBezTo>
                <a:cubicBezTo>
                  <a:pt x="9949" y="19245"/>
                  <a:pt x="9945" y="19322"/>
                  <a:pt x="9814" y="19623"/>
                </a:cubicBezTo>
                <a:cubicBezTo>
                  <a:pt x="9677" y="19938"/>
                  <a:pt x="9613" y="19962"/>
                  <a:pt x="9008" y="19949"/>
                </a:cubicBezTo>
                <a:lnTo>
                  <a:pt x="8349" y="19938"/>
                </a:lnTo>
                <a:lnTo>
                  <a:pt x="8349" y="20548"/>
                </a:lnTo>
                <a:cubicBezTo>
                  <a:pt x="8349" y="21150"/>
                  <a:pt x="8355" y="21166"/>
                  <a:pt x="8637" y="21229"/>
                </a:cubicBezTo>
                <a:cubicBezTo>
                  <a:pt x="9146" y="21343"/>
                  <a:pt x="9891" y="21177"/>
                  <a:pt x="10197" y="20886"/>
                </a:cubicBezTo>
                <a:cubicBezTo>
                  <a:pt x="10563" y="20536"/>
                  <a:pt x="10724" y="19976"/>
                  <a:pt x="10724" y="19052"/>
                </a:cubicBezTo>
                <a:cubicBezTo>
                  <a:pt x="10724" y="18118"/>
                  <a:pt x="10489" y="17581"/>
                  <a:pt x="9897" y="17168"/>
                </a:cubicBezTo>
                <a:cubicBezTo>
                  <a:pt x="9180" y="16667"/>
                  <a:pt x="8999" y="16132"/>
                  <a:pt x="9387" y="15656"/>
                </a:cubicBezTo>
                <a:cubicBezTo>
                  <a:pt x="9539" y="15470"/>
                  <a:pt x="9680" y="15437"/>
                  <a:pt x="10037" y="15506"/>
                </a:cubicBezTo>
                <a:lnTo>
                  <a:pt x="10493" y="15595"/>
                </a:lnTo>
                <a:lnTo>
                  <a:pt x="10493" y="15041"/>
                </a:lnTo>
                <a:cubicBezTo>
                  <a:pt x="10493" y="14369"/>
                  <a:pt x="10433" y="14310"/>
                  <a:pt x="9719" y="14310"/>
                </a:cubicBezTo>
                <a:close/>
                <a:moveTo>
                  <a:pt x="13835" y="14315"/>
                </a:moveTo>
                <a:cubicBezTo>
                  <a:pt x="13173" y="14312"/>
                  <a:pt x="12805" y="14565"/>
                  <a:pt x="12406" y="15307"/>
                </a:cubicBezTo>
                <a:cubicBezTo>
                  <a:pt x="11982" y="16094"/>
                  <a:pt x="11832" y="16930"/>
                  <a:pt x="11893" y="18177"/>
                </a:cubicBezTo>
                <a:cubicBezTo>
                  <a:pt x="11967" y="19712"/>
                  <a:pt x="12420" y="20699"/>
                  <a:pt x="13248" y="21135"/>
                </a:cubicBezTo>
                <a:cubicBezTo>
                  <a:pt x="13568" y="21304"/>
                  <a:pt x="14328" y="21280"/>
                  <a:pt x="14487" y="21096"/>
                </a:cubicBezTo>
                <a:cubicBezTo>
                  <a:pt x="14523" y="21054"/>
                  <a:pt x="14552" y="20710"/>
                  <a:pt x="14552" y="20332"/>
                </a:cubicBezTo>
                <a:lnTo>
                  <a:pt x="14552" y="19645"/>
                </a:lnTo>
                <a:lnTo>
                  <a:pt x="14036" y="19706"/>
                </a:lnTo>
                <a:cubicBezTo>
                  <a:pt x="13465" y="19774"/>
                  <a:pt x="13148" y="19528"/>
                  <a:pt x="12904" y="18830"/>
                </a:cubicBezTo>
                <a:cubicBezTo>
                  <a:pt x="12324" y="17176"/>
                  <a:pt x="13319" y="15145"/>
                  <a:pt x="14351" y="15878"/>
                </a:cubicBezTo>
                <a:cubicBezTo>
                  <a:pt x="14536" y="16009"/>
                  <a:pt x="14542" y="15996"/>
                  <a:pt x="14567" y="15240"/>
                </a:cubicBezTo>
                <a:cubicBezTo>
                  <a:pt x="14597" y="14346"/>
                  <a:pt x="14573" y="14319"/>
                  <a:pt x="13835" y="14315"/>
                </a:cubicBezTo>
                <a:close/>
                <a:moveTo>
                  <a:pt x="17674" y="14315"/>
                </a:moveTo>
                <a:cubicBezTo>
                  <a:pt x="16549" y="14308"/>
                  <a:pt x="15780" y="15705"/>
                  <a:pt x="15780" y="17761"/>
                </a:cubicBezTo>
                <a:cubicBezTo>
                  <a:pt x="15780" y="19459"/>
                  <a:pt x="16271" y="20674"/>
                  <a:pt x="17144" y="21129"/>
                </a:cubicBezTo>
                <a:cubicBezTo>
                  <a:pt x="18044" y="21600"/>
                  <a:pt x="18977" y="20881"/>
                  <a:pt x="19403" y="19390"/>
                </a:cubicBezTo>
                <a:cubicBezTo>
                  <a:pt x="19633" y="18584"/>
                  <a:pt x="19633" y="16907"/>
                  <a:pt x="19403" y="16099"/>
                </a:cubicBezTo>
                <a:cubicBezTo>
                  <a:pt x="19064" y="14911"/>
                  <a:pt x="18491" y="14320"/>
                  <a:pt x="17674" y="14315"/>
                </a:cubicBezTo>
                <a:close/>
                <a:moveTo>
                  <a:pt x="17674" y="15883"/>
                </a:moveTo>
                <a:cubicBezTo>
                  <a:pt x="18283" y="15883"/>
                  <a:pt x="18688" y="16682"/>
                  <a:pt x="18688" y="17872"/>
                </a:cubicBezTo>
                <a:cubicBezTo>
                  <a:pt x="18688" y="18547"/>
                  <a:pt x="18409" y="19256"/>
                  <a:pt x="18024" y="19556"/>
                </a:cubicBezTo>
                <a:cubicBezTo>
                  <a:pt x="17887" y="19663"/>
                  <a:pt x="17731" y="19739"/>
                  <a:pt x="17677" y="19728"/>
                </a:cubicBezTo>
                <a:cubicBezTo>
                  <a:pt x="17351" y="19663"/>
                  <a:pt x="17216" y="19529"/>
                  <a:pt x="16972" y="19024"/>
                </a:cubicBezTo>
                <a:cubicBezTo>
                  <a:pt x="16734" y="18533"/>
                  <a:pt x="16699" y="18366"/>
                  <a:pt x="16699" y="17728"/>
                </a:cubicBezTo>
                <a:cubicBezTo>
                  <a:pt x="16699" y="17068"/>
                  <a:pt x="16727" y="16943"/>
                  <a:pt x="16995" y="16443"/>
                </a:cubicBezTo>
                <a:cubicBezTo>
                  <a:pt x="17261" y="15946"/>
                  <a:pt x="17333" y="15883"/>
                  <a:pt x="17674" y="15883"/>
                </a:cubicBezTo>
                <a:close/>
              </a:path>
            </a:pathLst>
          </a:custGeom>
          <a:ln w="12700">
            <a:miter lim="400000"/>
          </a:ln>
        </p:spPr>
      </p:pic>
      <p:pic>
        <p:nvPicPr>
          <p:cNvPr id="282" name="deepseek logo.jpeg" descr="deepseek logo.jpeg"/>
          <p:cNvPicPr>
            <a:picLocks noChangeAspect="1"/>
          </p:cNvPicPr>
          <p:nvPr/>
        </p:nvPicPr>
        <p:blipFill>
          <a:blip r:embed="rId14">
            <a:extLst/>
          </a:blip>
          <a:srcRect l="2499" t="15080" r="2009" b="14719"/>
          <a:stretch>
            <a:fillRect/>
          </a:stretch>
        </p:blipFill>
        <p:spPr>
          <a:xfrm>
            <a:off x="19814337" y="5405469"/>
            <a:ext cx="2078978" cy="1524151"/>
          </a:xfrm>
          <a:custGeom>
            <a:avLst/>
            <a:gdLst/>
            <a:ahLst/>
            <a:cxnLst>
              <a:cxn ang="0">
                <a:pos x="wd2" y="hd2"/>
              </a:cxn>
              <a:cxn ang="5400000">
                <a:pos x="wd2" y="hd2"/>
              </a:cxn>
              <a:cxn ang="10800000">
                <a:pos x="wd2" y="hd2"/>
              </a:cxn>
              <a:cxn ang="16200000">
                <a:pos x="wd2" y="hd2"/>
              </a:cxn>
            </a:cxnLst>
            <a:rect l="0" t="0" r="r" b="b"/>
            <a:pathLst>
              <a:path w="21479" h="21532" fill="norm" stroke="1" extrusionOk="0">
                <a:moveTo>
                  <a:pt x="14945" y="6"/>
                </a:moveTo>
                <a:cubicBezTo>
                  <a:pt x="14868" y="32"/>
                  <a:pt x="14801" y="158"/>
                  <a:pt x="14699" y="460"/>
                </a:cubicBezTo>
                <a:cubicBezTo>
                  <a:pt x="14487" y="1089"/>
                  <a:pt x="14421" y="1567"/>
                  <a:pt x="14420" y="2484"/>
                </a:cubicBezTo>
                <a:cubicBezTo>
                  <a:pt x="14419" y="3419"/>
                  <a:pt x="14524" y="4042"/>
                  <a:pt x="14814" y="4839"/>
                </a:cubicBezTo>
                <a:cubicBezTo>
                  <a:pt x="14992" y="5328"/>
                  <a:pt x="15527" y="6161"/>
                  <a:pt x="15954" y="6605"/>
                </a:cubicBezTo>
                <a:cubicBezTo>
                  <a:pt x="16074" y="6730"/>
                  <a:pt x="16171" y="6878"/>
                  <a:pt x="16171" y="6936"/>
                </a:cubicBezTo>
                <a:cubicBezTo>
                  <a:pt x="16171" y="7089"/>
                  <a:pt x="15907" y="8166"/>
                  <a:pt x="15831" y="8326"/>
                </a:cubicBezTo>
                <a:lnTo>
                  <a:pt x="15765" y="8467"/>
                </a:lnTo>
                <a:lnTo>
                  <a:pt x="15531" y="8338"/>
                </a:lnTo>
                <a:cubicBezTo>
                  <a:pt x="15265" y="8194"/>
                  <a:pt x="14871" y="7884"/>
                  <a:pt x="14506" y="7525"/>
                </a:cubicBezTo>
                <a:cubicBezTo>
                  <a:pt x="14370" y="7391"/>
                  <a:pt x="13804" y="6658"/>
                  <a:pt x="13247" y="5893"/>
                </a:cubicBezTo>
                <a:cubicBezTo>
                  <a:pt x="12348" y="4659"/>
                  <a:pt x="11671" y="3837"/>
                  <a:pt x="11353" y="3606"/>
                </a:cubicBezTo>
                <a:cubicBezTo>
                  <a:pt x="11133" y="3445"/>
                  <a:pt x="10817" y="3034"/>
                  <a:pt x="10730" y="2787"/>
                </a:cubicBezTo>
                <a:cubicBezTo>
                  <a:pt x="10675" y="2634"/>
                  <a:pt x="10640" y="2404"/>
                  <a:pt x="10640" y="2221"/>
                </a:cubicBezTo>
                <a:cubicBezTo>
                  <a:pt x="10640" y="1964"/>
                  <a:pt x="10666" y="1853"/>
                  <a:pt x="10808" y="1576"/>
                </a:cubicBezTo>
                <a:cubicBezTo>
                  <a:pt x="10901" y="1393"/>
                  <a:pt x="11073" y="1161"/>
                  <a:pt x="11189" y="1060"/>
                </a:cubicBezTo>
                <a:cubicBezTo>
                  <a:pt x="11305" y="959"/>
                  <a:pt x="11401" y="840"/>
                  <a:pt x="11402" y="796"/>
                </a:cubicBezTo>
                <a:cubicBezTo>
                  <a:pt x="11412" y="488"/>
                  <a:pt x="10425" y="456"/>
                  <a:pt x="9627" y="740"/>
                </a:cubicBezTo>
                <a:cubicBezTo>
                  <a:pt x="9379" y="829"/>
                  <a:pt x="8895" y="1043"/>
                  <a:pt x="8548" y="1217"/>
                </a:cubicBezTo>
                <a:lnTo>
                  <a:pt x="7917" y="1537"/>
                </a:lnTo>
                <a:lnTo>
                  <a:pt x="7466" y="1452"/>
                </a:lnTo>
                <a:cubicBezTo>
                  <a:pt x="6908" y="1349"/>
                  <a:pt x="5579" y="1349"/>
                  <a:pt x="5038" y="1452"/>
                </a:cubicBezTo>
                <a:cubicBezTo>
                  <a:pt x="3481" y="1752"/>
                  <a:pt x="2188" y="2822"/>
                  <a:pt x="1254" y="4592"/>
                </a:cubicBezTo>
                <a:cubicBezTo>
                  <a:pt x="311" y="6378"/>
                  <a:pt x="-109" y="8490"/>
                  <a:pt x="24" y="10760"/>
                </a:cubicBezTo>
                <a:cubicBezTo>
                  <a:pt x="161" y="13103"/>
                  <a:pt x="740" y="15219"/>
                  <a:pt x="1725" y="16950"/>
                </a:cubicBezTo>
                <a:cubicBezTo>
                  <a:pt x="3228" y="19591"/>
                  <a:pt x="5374" y="21235"/>
                  <a:pt x="7671" y="21503"/>
                </a:cubicBezTo>
                <a:cubicBezTo>
                  <a:pt x="8480" y="21597"/>
                  <a:pt x="9871" y="21461"/>
                  <a:pt x="10590" y="21217"/>
                </a:cubicBezTo>
                <a:cubicBezTo>
                  <a:pt x="11022" y="21070"/>
                  <a:pt x="11608" y="20779"/>
                  <a:pt x="11968" y="20533"/>
                </a:cubicBezTo>
                <a:cubicBezTo>
                  <a:pt x="12311" y="20297"/>
                  <a:pt x="13004" y="19679"/>
                  <a:pt x="13239" y="19400"/>
                </a:cubicBezTo>
                <a:cubicBezTo>
                  <a:pt x="13385" y="19227"/>
                  <a:pt x="13390" y="19224"/>
                  <a:pt x="13555" y="19321"/>
                </a:cubicBezTo>
                <a:cubicBezTo>
                  <a:pt x="13979" y="19573"/>
                  <a:pt x="14649" y="19714"/>
                  <a:pt x="15412" y="19714"/>
                </a:cubicBezTo>
                <a:cubicBezTo>
                  <a:pt x="15988" y="19714"/>
                  <a:pt x="16633" y="19576"/>
                  <a:pt x="16802" y="19411"/>
                </a:cubicBezTo>
                <a:cubicBezTo>
                  <a:pt x="16980" y="19239"/>
                  <a:pt x="17052" y="18967"/>
                  <a:pt x="16983" y="18738"/>
                </a:cubicBezTo>
                <a:cubicBezTo>
                  <a:pt x="16924" y="18543"/>
                  <a:pt x="16569" y="18296"/>
                  <a:pt x="15638" y="17819"/>
                </a:cubicBezTo>
                <a:cubicBezTo>
                  <a:pt x="15388" y="17691"/>
                  <a:pt x="15130" y="17533"/>
                  <a:pt x="15064" y="17466"/>
                </a:cubicBezTo>
                <a:lnTo>
                  <a:pt x="14941" y="17342"/>
                </a:lnTo>
                <a:lnTo>
                  <a:pt x="15347" y="16703"/>
                </a:lnTo>
                <a:cubicBezTo>
                  <a:pt x="16244" y="15284"/>
                  <a:pt x="16624" y="14532"/>
                  <a:pt x="17007" y="13423"/>
                </a:cubicBezTo>
                <a:cubicBezTo>
                  <a:pt x="17585" y="11749"/>
                  <a:pt x="18016" y="9418"/>
                  <a:pt x="18016" y="7984"/>
                </a:cubicBezTo>
                <a:cubicBezTo>
                  <a:pt x="18016" y="7622"/>
                  <a:pt x="18036" y="7415"/>
                  <a:pt x="18073" y="7373"/>
                </a:cubicBezTo>
                <a:cubicBezTo>
                  <a:pt x="18104" y="7339"/>
                  <a:pt x="18302" y="7270"/>
                  <a:pt x="18512" y="7216"/>
                </a:cubicBezTo>
                <a:cubicBezTo>
                  <a:pt x="19495" y="6965"/>
                  <a:pt x="20367" y="6213"/>
                  <a:pt x="20837" y="5220"/>
                </a:cubicBezTo>
                <a:cubicBezTo>
                  <a:pt x="21174" y="4509"/>
                  <a:pt x="21414" y="3496"/>
                  <a:pt x="21464" y="2563"/>
                </a:cubicBezTo>
                <a:cubicBezTo>
                  <a:pt x="21491" y="2075"/>
                  <a:pt x="21488" y="2022"/>
                  <a:pt x="21399" y="1901"/>
                </a:cubicBezTo>
                <a:cubicBezTo>
                  <a:pt x="21346" y="1829"/>
                  <a:pt x="21261" y="1766"/>
                  <a:pt x="21210" y="1766"/>
                </a:cubicBezTo>
                <a:cubicBezTo>
                  <a:pt x="21157" y="1766"/>
                  <a:pt x="20950" y="1982"/>
                  <a:pt x="20718" y="2282"/>
                </a:cubicBezTo>
                <a:cubicBezTo>
                  <a:pt x="20222" y="2925"/>
                  <a:pt x="19983" y="3061"/>
                  <a:pt x="19324" y="3062"/>
                </a:cubicBezTo>
                <a:cubicBezTo>
                  <a:pt x="19087" y="3062"/>
                  <a:pt x="18802" y="3099"/>
                  <a:pt x="18689" y="3146"/>
                </a:cubicBezTo>
                <a:cubicBezTo>
                  <a:pt x="18375" y="3276"/>
                  <a:pt x="17947" y="3591"/>
                  <a:pt x="17750" y="3835"/>
                </a:cubicBezTo>
                <a:cubicBezTo>
                  <a:pt x="17572" y="4055"/>
                  <a:pt x="17479" y="4066"/>
                  <a:pt x="17479" y="3869"/>
                </a:cubicBezTo>
                <a:cubicBezTo>
                  <a:pt x="17479" y="3665"/>
                  <a:pt x="17171" y="2903"/>
                  <a:pt x="16999" y="2680"/>
                </a:cubicBezTo>
                <a:cubicBezTo>
                  <a:pt x="16903" y="2556"/>
                  <a:pt x="16598" y="2298"/>
                  <a:pt x="16323" y="2108"/>
                </a:cubicBezTo>
                <a:cubicBezTo>
                  <a:pt x="15702" y="1682"/>
                  <a:pt x="15519" y="1433"/>
                  <a:pt x="15322" y="735"/>
                </a:cubicBezTo>
                <a:cubicBezTo>
                  <a:pt x="15244" y="460"/>
                  <a:pt x="15183" y="210"/>
                  <a:pt x="15183" y="180"/>
                </a:cubicBezTo>
                <a:cubicBezTo>
                  <a:pt x="15183" y="97"/>
                  <a:pt x="15105" y="23"/>
                  <a:pt x="15023" y="6"/>
                </a:cubicBezTo>
                <a:cubicBezTo>
                  <a:pt x="14995" y="0"/>
                  <a:pt x="14971" y="-3"/>
                  <a:pt x="14945" y="6"/>
                </a:cubicBezTo>
                <a:close/>
                <a:moveTo>
                  <a:pt x="2660" y="7614"/>
                </a:moveTo>
                <a:cubicBezTo>
                  <a:pt x="3921" y="7630"/>
                  <a:pt x="5385" y="8314"/>
                  <a:pt x="6687" y="9504"/>
                </a:cubicBezTo>
                <a:cubicBezTo>
                  <a:pt x="7872" y="10588"/>
                  <a:pt x="8708" y="11802"/>
                  <a:pt x="9840" y="14102"/>
                </a:cubicBezTo>
                <a:cubicBezTo>
                  <a:pt x="11028" y="16515"/>
                  <a:pt x="12079" y="18134"/>
                  <a:pt x="12952" y="18890"/>
                </a:cubicBezTo>
                <a:cubicBezTo>
                  <a:pt x="13064" y="18986"/>
                  <a:pt x="13133" y="19091"/>
                  <a:pt x="13108" y="19125"/>
                </a:cubicBezTo>
                <a:cubicBezTo>
                  <a:pt x="13054" y="19198"/>
                  <a:pt x="12381" y="19258"/>
                  <a:pt x="12054" y="19221"/>
                </a:cubicBezTo>
                <a:cubicBezTo>
                  <a:pt x="11204" y="19123"/>
                  <a:pt x="10815" y="18887"/>
                  <a:pt x="9856" y="17903"/>
                </a:cubicBezTo>
                <a:cubicBezTo>
                  <a:pt x="9458" y="17494"/>
                  <a:pt x="8919" y="16970"/>
                  <a:pt x="8659" y="16731"/>
                </a:cubicBezTo>
                <a:cubicBezTo>
                  <a:pt x="7750" y="15898"/>
                  <a:pt x="7095" y="15584"/>
                  <a:pt x="7011" y="15946"/>
                </a:cubicBezTo>
                <a:cubicBezTo>
                  <a:pt x="6949" y="16211"/>
                  <a:pt x="7041" y="16720"/>
                  <a:pt x="7248" y="17258"/>
                </a:cubicBezTo>
                <a:cubicBezTo>
                  <a:pt x="7538" y="18010"/>
                  <a:pt x="7520" y="18156"/>
                  <a:pt x="7093" y="18452"/>
                </a:cubicBezTo>
                <a:cubicBezTo>
                  <a:pt x="6864" y="18611"/>
                  <a:pt x="6251" y="18561"/>
                  <a:pt x="5875" y="18357"/>
                </a:cubicBezTo>
                <a:cubicBezTo>
                  <a:pt x="4565" y="17646"/>
                  <a:pt x="3088" y="15658"/>
                  <a:pt x="2312" y="13558"/>
                </a:cubicBezTo>
                <a:cubicBezTo>
                  <a:pt x="1746" y="12027"/>
                  <a:pt x="1464" y="10693"/>
                  <a:pt x="1352" y="9027"/>
                </a:cubicBezTo>
                <a:cubicBezTo>
                  <a:pt x="1298" y="8219"/>
                  <a:pt x="1298" y="8140"/>
                  <a:pt x="1385" y="8007"/>
                </a:cubicBezTo>
                <a:cubicBezTo>
                  <a:pt x="1549" y="7755"/>
                  <a:pt x="1816" y="7656"/>
                  <a:pt x="2410" y="7620"/>
                </a:cubicBezTo>
                <a:cubicBezTo>
                  <a:pt x="2492" y="7615"/>
                  <a:pt x="2576" y="7613"/>
                  <a:pt x="2660" y="7614"/>
                </a:cubicBezTo>
                <a:close/>
                <a:moveTo>
                  <a:pt x="11808" y="8478"/>
                </a:moveTo>
                <a:cubicBezTo>
                  <a:pt x="11873" y="8482"/>
                  <a:pt x="11947" y="8493"/>
                  <a:pt x="12025" y="8517"/>
                </a:cubicBezTo>
                <a:cubicBezTo>
                  <a:pt x="12415" y="8637"/>
                  <a:pt x="12671" y="8856"/>
                  <a:pt x="13100" y="9425"/>
                </a:cubicBezTo>
                <a:cubicBezTo>
                  <a:pt x="13687" y="10206"/>
                  <a:pt x="14330" y="11554"/>
                  <a:pt x="14330" y="12010"/>
                </a:cubicBezTo>
                <a:cubicBezTo>
                  <a:pt x="14330" y="12181"/>
                  <a:pt x="14169" y="12386"/>
                  <a:pt x="13940" y="12509"/>
                </a:cubicBezTo>
                <a:cubicBezTo>
                  <a:pt x="13624" y="12680"/>
                  <a:pt x="13242" y="12668"/>
                  <a:pt x="12989" y="12481"/>
                </a:cubicBezTo>
                <a:cubicBezTo>
                  <a:pt x="12796" y="12338"/>
                  <a:pt x="12414" y="11838"/>
                  <a:pt x="12329" y="11612"/>
                </a:cubicBezTo>
                <a:cubicBezTo>
                  <a:pt x="12268" y="11450"/>
                  <a:pt x="12260" y="11259"/>
                  <a:pt x="12288" y="10715"/>
                </a:cubicBezTo>
                <a:lnTo>
                  <a:pt x="12325" y="10031"/>
                </a:lnTo>
                <a:lnTo>
                  <a:pt x="12161" y="9840"/>
                </a:lnTo>
                <a:cubicBezTo>
                  <a:pt x="11994" y="9649"/>
                  <a:pt x="11932" y="9621"/>
                  <a:pt x="11570" y="9554"/>
                </a:cubicBezTo>
                <a:cubicBezTo>
                  <a:pt x="11111" y="9470"/>
                  <a:pt x="10992" y="9116"/>
                  <a:pt x="11300" y="8747"/>
                </a:cubicBezTo>
                <a:cubicBezTo>
                  <a:pt x="11465" y="8548"/>
                  <a:pt x="11612" y="8466"/>
                  <a:pt x="11808" y="8478"/>
                </a:cubicBezTo>
                <a:close/>
              </a:path>
            </a:pathLst>
          </a:custGeom>
          <a:ln w="12700">
            <a:miter lim="400000"/>
          </a:ln>
        </p:spPr>
      </p:pic>
      <p:pic>
        <p:nvPicPr>
          <p:cNvPr id="283" name="dell logo.jpg" descr="dell logo.jpg"/>
          <p:cNvPicPr>
            <a:picLocks noChangeAspect="1"/>
          </p:cNvPicPr>
          <p:nvPr/>
        </p:nvPicPr>
        <p:blipFill>
          <a:blip r:embed="rId15">
            <a:extLst/>
          </a:blip>
          <a:srcRect l="230" t="212" r="143" b="204"/>
          <a:stretch>
            <a:fillRect/>
          </a:stretch>
        </p:blipFill>
        <p:spPr>
          <a:xfrm>
            <a:off x="1331921" y="7815124"/>
            <a:ext cx="1979216" cy="1978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00" y="0"/>
                </a:moveTo>
                <a:cubicBezTo>
                  <a:pt x="10872" y="12"/>
                  <a:pt x="10604" y="28"/>
                  <a:pt x="10594" y="43"/>
                </a:cubicBezTo>
                <a:cubicBezTo>
                  <a:pt x="10565" y="91"/>
                  <a:pt x="10151" y="158"/>
                  <a:pt x="9676" y="195"/>
                </a:cubicBezTo>
                <a:cubicBezTo>
                  <a:pt x="7054" y="397"/>
                  <a:pt x="4200" y="1935"/>
                  <a:pt x="2486" y="4068"/>
                </a:cubicBezTo>
                <a:cubicBezTo>
                  <a:pt x="1255" y="5601"/>
                  <a:pt x="326" y="7855"/>
                  <a:pt x="186" y="9648"/>
                </a:cubicBezTo>
                <a:cubicBezTo>
                  <a:pt x="152" y="10088"/>
                  <a:pt x="87" y="10471"/>
                  <a:pt x="39" y="10501"/>
                </a:cubicBezTo>
                <a:cubicBezTo>
                  <a:pt x="26" y="10509"/>
                  <a:pt x="11" y="10723"/>
                  <a:pt x="0" y="11077"/>
                </a:cubicBezTo>
                <a:cubicBezTo>
                  <a:pt x="15" y="11476"/>
                  <a:pt x="31" y="11710"/>
                  <a:pt x="52" y="11723"/>
                </a:cubicBezTo>
                <a:cubicBezTo>
                  <a:pt x="108" y="11758"/>
                  <a:pt x="156" y="11943"/>
                  <a:pt x="156" y="12130"/>
                </a:cubicBezTo>
                <a:cubicBezTo>
                  <a:pt x="156" y="12718"/>
                  <a:pt x="638" y="14401"/>
                  <a:pt x="1070" y="15323"/>
                </a:cubicBezTo>
                <a:cubicBezTo>
                  <a:pt x="2186" y="17706"/>
                  <a:pt x="3833" y="19360"/>
                  <a:pt x="6228" y="20508"/>
                </a:cubicBezTo>
                <a:cubicBezTo>
                  <a:pt x="7121" y="20936"/>
                  <a:pt x="8866" y="21440"/>
                  <a:pt x="9464" y="21440"/>
                </a:cubicBezTo>
                <a:cubicBezTo>
                  <a:pt x="9651" y="21440"/>
                  <a:pt x="9832" y="21487"/>
                  <a:pt x="9867" y="21544"/>
                </a:cubicBezTo>
                <a:cubicBezTo>
                  <a:pt x="9881" y="21568"/>
                  <a:pt x="10164" y="21584"/>
                  <a:pt x="10694" y="21600"/>
                </a:cubicBezTo>
                <a:cubicBezTo>
                  <a:pt x="11210" y="21584"/>
                  <a:pt x="11493" y="21568"/>
                  <a:pt x="11508" y="21544"/>
                </a:cubicBezTo>
                <a:cubicBezTo>
                  <a:pt x="11543" y="21487"/>
                  <a:pt x="11729" y="21440"/>
                  <a:pt x="11920" y="21440"/>
                </a:cubicBezTo>
                <a:cubicBezTo>
                  <a:pt x="12966" y="21440"/>
                  <a:pt x="15068" y="20736"/>
                  <a:pt x="16415" y="19936"/>
                </a:cubicBezTo>
                <a:cubicBezTo>
                  <a:pt x="17569" y="19252"/>
                  <a:pt x="19239" y="17577"/>
                  <a:pt x="19924" y="16423"/>
                </a:cubicBezTo>
                <a:cubicBezTo>
                  <a:pt x="20723" y="15075"/>
                  <a:pt x="21427" y="12978"/>
                  <a:pt x="21427" y="11931"/>
                </a:cubicBezTo>
                <a:cubicBezTo>
                  <a:pt x="21427" y="11740"/>
                  <a:pt x="21470" y="11554"/>
                  <a:pt x="21526" y="11519"/>
                </a:cubicBezTo>
                <a:cubicBezTo>
                  <a:pt x="21557" y="11500"/>
                  <a:pt x="21583" y="11048"/>
                  <a:pt x="21600" y="10232"/>
                </a:cubicBezTo>
                <a:cubicBezTo>
                  <a:pt x="21584" y="10187"/>
                  <a:pt x="21557" y="9981"/>
                  <a:pt x="21539" y="9760"/>
                </a:cubicBezTo>
                <a:cubicBezTo>
                  <a:pt x="21386" y="7878"/>
                  <a:pt x="20631" y="5912"/>
                  <a:pt x="19465" y="4354"/>
                </a:cubicBezTo>
                <a:cubicBezTo>
                  <a:pt x="19067" y="3822"/>
                  <a:pt x="18803" y="3520"/>
                  <a:pt x="18334" y="3063"/>
                </a:cubicBezTo>
                <a:cubicBezTo>
                  <a:pt x="16591" y="1362"/>
                  <a:pt x="14367" y="316"/>
                  <a:pt x="11933" y="52"/>
                </a:cubicBezTo>
                <a:cubicBezTo>
                  <a:pt x="11760" y="33"/>
                  <a:pt x="11545" y="17"/>
                  <a:pt x="11456" y="17"/>
                </a:cubicBezTo>
                <a:cubicBezTo>
                  <a:pt x="11392" y="17"/>
                  <a:pt x="11333" y="11"/>
                  <a:pt x="11300" y="0"/>
                </a:cubicBezTo>
                <a:close/>
                <a:moveTo>
                  <a:pt x="10824" y="1109"/>
                </a:moveTo>
                <a:cubicBezTo>
                  <a:pt x="11141" y="1111"/>
                  <a:pt x="11460" y="1134"/>
                  <a:pt x="11781" y="1170"/>
                </a:cubicBezTo>
                <a:cubicBezTo>
                  <a:pt x="11827" y="1173"/>
                  <a:pt x="11871" y="1174"/>
                  <a:pt x="11907" y="1178"/>
                </a:cubicBezTo>
                <a:cubicBezTo>
                  <a:pt x="13497" y="1378"/>
                  <a:pt x="15045" y="1962"/>
                  <a:pt x="16286" y="2833"/>
                </a:cubicBezTo>
                <a:cubicBezTo>
                  <a:pt x="16937" y="3290"/>
                  <a:pt x="17701" y="3994"/>
                  <a:pt x="18204" y="4592"/>
                </a:cubicBezTo>
                <a:cubicBezTo>
                  <a:pt x="18371" y="4790"/>
                  <a:pt x="18527" y="4993"/>
                  <a:pt x="18676" y="5203"/>
                </a:cubicBezTo>
                <a:cubicBezTo>
                  <a:pt x="18740" y="5286"/>
                  <a:pt x="18801" y="5365"/>
                  <a:pt x="18850" y="5437"/>
                </a:cubicBezTo>
                <a:cubicBezTo>
                  <a:pt x="18972" y="5617"/>
                  <a:pt x="19094" y="5828"/>
                  <a:pt x="19218" y="6056"/>
                </a:cubicBezTo>
                <a:cubicBezTo>
                  <a:pt x="19579" y="6695"/>
                  <a:pt x="19869" y="7373"/>
                  <a:pt x="20075" y="8075"/>
                </a:cubicBezTo>
                <a:cubicBezTo>
                  <a:pt x="20127" y="8239"/>
                  <a:pt x="20172" y="8400"/>
                  <a:pt x="20210" y="8552"/>
                </a:cubicBezTo>
                <a:cubicBezTo>
                  <a:pt x="20272" y="8802"/>
                  <a:pt x="20324" y="9079"/>
                  <a:pt x="20361" y="9370"/>
                </a:cubicBezTo>
                <a:cubicBezTo>
                  <a:pt x="20496" y="10288"/>
                  <a:pt x="20492" y="11266"/>
                  <a:pt x="20361" y="12195"/>
                </a:cubicBezTo>
                <a:cubicBezTo>
                  <a:pt x="20323" y="12498"/>
                  <a:pt x="20274" y="12788"/>
                  <a:pt x="20210" y="13048"/>
                </a:cubicBezTo>
                <a:cubicBezTo>
                  <a:pt x="20172" y="13203"/>
                  <a:pt x="20126" y="13363"/>
                  <a:pt x="20075" y="13525"/>
                </a:cubicBezTo>
                <a:cubicBezTo>
                  <a:pt x="19457" y="15623"/>
                  <a:pt x="18130" y="17463"/>
                  <a:pt x="16320" y="18736"/>
                </a:cubicBezTo>
                <a:cubicBezTo>
                  <a:pt x="16261" y="18781"/>
                  <a:pt x="16204" y="18826"/>
                  <a:pt x="16151" y="18862"/>
                </a:cubicBezTo>
                <a:cubicBezTo>
                  <a:pt x="15907" y="19028"/>
                  <a:pt x="15604" y="19199"/>
                  <a:pt x="15276" y="19365"/>
                </a:cubicBezTo>
                <a:cubicBezTo>
                  <a:pt x="14857" y="19580"/>
                  <a:pt x="14386" y="19794"/>
                  <a:pt x="14064" y="19910"/>
                </a:cubicBezTo>
                <a:cubicBezTo>
                  <a:pt x="13907" y="19967"/>
                  <a:pt x="13729" y="20022"/>
                  <a:pt x="13544" y="20075"/>
                </a:cubicBezTo>
                <a:cubicBezTo>
                  <a:pt x="13386" y="20125"/>
                  <a:pt x="13236" y="20170"/>
                  <a:pt x="13093" y="20205"/>
                </a:cubicBezTo>
                <a:cubicBezTo>
                  <a:pt x="12878" y="20257"/>
                  <a:pt x="12661" y="20302"/>
                  <a:pt x="12444" y="20339"/>
                </a:cubicBezTo>
                <a:cubicBezTo>
                  <a:pt x="12355" y="20356"/>
                  <a:pt x="12267" y="20370"/>
                  <a:pt x="12184" y="20383"/>
                </a:cubicBezTo>
                <a:cubicBezTo>
                  <a:pt x="12037" y="20405"/>
                  <a:pt x="11899" y="20418"/>
                  <a:pt x="11742" y="20430"/>
                </a:cubicBezTo>
                <a:cubicBezTo>
                  <a:pt x="11262" y="20477"/>
                  <a:pt x="10778" y="20490"/>
                  <a:pt x="10300" y="20465"/>
                </a:cubicBezTo>
                <a:cubicBezTo>
                  <a:pt x="10043" y="20462"/>
                  <a:pt x="9874" y="20441"/>
                  <a:pt x="9546" y="20396"/>
                </a:cubicBezTo>
                <a:cubicBezTo>
                  <a:pt x="9503" y="20390"/>
                  <a:pt x="9459" y="20385"/>
                  <a:pt x="9416" y="20378"/>
                </a:cubicBezTo>
                <a:cubicBezTo>
                  <a:pt x="9407" y="20377"/>
                  <a:pt x="9408" y="20375"/>
                  <a:pt x="9399" y="20374"/>
                </a:cubicBezTo>
                <a:cubicBezTo>
                  <a:pt x="9381" y="20372"/>
                  <a:pt x="9360" y="20368"/>
                  <a:pt x="9343" y="20365"/>
                </a:cubicBezTo>
                <a:cubicBezTo>
                  <a:pt x="9305" y="20360"/>
                  <a:pt x="9267" y="20354"/>
                  <a:pt x="9230" y="20348"/>
                </a:cubicBezTo>
                <a:cubicBezTo>
                  <a:pt x="9185" y="20341"/>
                  <a:pt x="9142" y="20335"/>
                  <a:pt x="9096" y="20326"/>
                </a:cubicBezTo>
                <a:cubicBezTo>
                  <a:pt x="9071" y="20322"/>
                  <a:pt x="9046" y="20318"/>
                  <a:pt x="9022" y="20313"/>
                </a:cubicBezTo>
                <a:cubicBezTo>
                  <a:pt x="8976" y="20305"/>
                  <a:pt x="8930" y="20297"/>
                  <a:pt x="8883" y="20287"/>
                </a:cubicBezTo>
                <a:cubicBezTo>
                  <a:pt x="8853" y="20281"/>
                  <a:pt x="8823" y="20272"/>
                  <a:pt x="8792" y="20266"/>
                </a:cubicBezTo>
                <a:cubicBezTo>
                  <a:pt x="8752" y="20257"/>
                  <a:pt x="8712" y="20249"/>
                  <a:pt x="8671" y="20240"/>
                </a:cubicBezTo>
                <a:cubicBezTo>
                  <a:pt x="8668" y="20239"/>
                  <a:pt x="8662" y="20241"/>
                  <a:pt x="8658" y="20240"/>
                </a:cubicBezTo>
                <a:cubicBezTo>
                  <a:pt x="8263" y="20150"/>
                  <a:pt x="7863" y="20034"/>
                  <a:pt x="7519" y="19910"/>
                </a:cubicBezTo>
                <a:cubicBezTo>
                  <a:pt x="7236" y="19809"/>
                  <a:pt x="6835" y="19630"/>
                  <a:pt x="6458" y="19443"/>
                </a:cubicBezTo>
                <a:cubicBezTo>
                  <a:pt x="6418" y="19423"/>
                  <a:pt x="6379" y="19406"/>
                  <a:pt x="6341" y="19386"/>
                </a:cubicBezTo>
                <a:cubicBezTo>
                  <a:pt x="6316" y="19374"/>
                  <a:pt x="6292" y="19360"/>
                  <a:pt x="6267" y="19347"/>
                </a:cubicBezTo>
                <a:cubicBezTo>
                  <a:pt x="6225" y="19325"/>
                  <a:pt x="6183" y="19300"/>
                  <a:pt x="6142" y="19278"/>
                </a:cubicBezTo>
                <a:cubicBezTo>
                  <a:pt x="5959" y="19181"/>
                  <a:pt x="5791" y="19087"/>
                  <a:pt x="5661" y="19005"/>
                </a:cubicBezTo>
                <a:cubicBezTo>
                  <a:pt x="3996" y="17951"/>
                  <a:pt x="2698" y="16434"/>
                  <a:pt x="1923" y="14669"/>
                </a:cubicBezTo>
                <a:cubicBezTo>
                  <a:pt x="1908" y="14634"/>
                  <a:pt x="1895" y="14599"/>
                  <a:pt x="1880" y="14565"/>
                </a:cubicBezTo>
                <a:cubicBezTo>
                  <a:pt x="1672" y="14083"/>
                  <a:pt x="1500" y="13578"/>
                  <a:pt x="1369" y="13048"/>
                </a:cubicBezTo>
                <a:cubicBezTo>
                  <a:pt x="1313" y="12824"/>
                  <a:pt x="1270" y="12578"/>
                  <a:pt x="1234" y="12321"/>
                </a:cubicBezTo>
                <a:cubicBezTo>
                  <a:pt x="1087" y="11383"/>
                  <a:pt x="1080" y="10423"/>
                  <a:pt x="1208" y="9483"/>
                </a:cubicBezTo>
                <a:cubicBezTo>
                  <a:pt x="1247" y="9150"/>
                  <a:pt x="1299" y="8835"/>
                  <a:pt x="1369" y="8552"/>
                </a:cubicBezTo>
                <a:cubicBezTo>
                  <a:pt x="1421" y="8342"/>
                  <a:pt x="1485" y="8124"/>
                  <a:pt x="1559" y="7902"/>
                </a:cubicBezTo>
                <a:cubicBezTo>
                  <a:pt x="1694" y="7473"/>
                  <a:pt x="1859" y="7053"/>
                  <a:pt x="2053" y="6650"/>
                </a:cubicBezTo>
                <a:cubicBezTo>
                  <a:pt x="2579" y="5558"/>
                  <a:pt x="3172" y="4735"/>
                  <a:pt x="4054" y="3873"/>
                </a:cubicBezTo>
                <a:cubicBezTo>
                  <a:pt x="4383" y="3552"/>
                  <a:pt x="4726" y="3260"/>
                  <a:pt x="5085" y="2994"/>
                </a:cubicBezTo>
                <a:cubicBezTo>
                  <a:pt x="5198" y="2903"/>
                  <a:pt x="5304" y="2826"/>
                  <a:pt x="5397" y="2764"/>
                </a:cubicBezTo>
                <a:cubicBezTo>
                  <a:pt x="5647" y="2594"/>
                  <a:pt x="5913" y="2431"/>
                  <a:pt x="6194" y="2283"/>
                </a:cubicBezTo>
                <a:cubicBezTo>
                  <a:pt x="7251" y="1707"/>
                  <a:pt x="8415" y="1336"/>
                  <a:pt x="9672" y="1178"/>
                </a:cubicBezTo>
                <a:cubicBezTo>
                  <a:pt x="9708" y="1174"/>
                  <a:pt x="9755" y="1173"/>
                  <a:pt x="9802" y="1170"/>
                </a:cubicBezTo>
                <a:cubicBezTo>
                  <a:pt x="10137" y="1129"/>
                  <a:pt x="10477" y="1107"/>
                  <a:pt x="10824" y="1109"/>
                </a:cubicBezTo>
                <a:close/>
                <a:moveTo>
                  <a:pt x="9442" y="7984"/>
                </a:moveTo>
                <a:lnTo>
                  <a:pt x="8264" y="8903"/>
                </a:lnTo>
                <a:cubicBezTo>
                  <a:pt x="7618" y="9408"/>
                  <a:pt x="7062" y="9821"/>
                  <a:pt x="7025" y="9821"/>
                </a:cubicBezTo>
                <a:cubicBezTo>
                  <a:pt x="6989" y="9821"/>
                  <a:pt x="6863" y="9665"/>
                  <a:pt x="6748" y="9470"/>
                </a:cubicBezTo>
                <a:cubicBezTo>
                  <a:pt x="6633" y="9276"/>
                  <a:pt x="6342" y="8983"/>
                  <a:pt x="6103" y="8825"/>
                </a:cubicBezTo>
                <a:cubicBezTo>
                  <a:pt x="5686" y="8548"/>
                  <a:pt x="5607" y="8536"/>
                  <a:pt x="4249" y="8504"/>
                </a:cubicBezTo>
                <a:lnTo>
                  <a:pt x="2828" y="8469"/>
                </a:lnTo>
                <a:lnTo>
                  <a:pt x="2828" y="10752"/>
                </a:lnTo>
                <a:lnTo>
                  <a:pt x="2828" y="13022"/>
                </a:lnTo>
                <a:lnTo>
                  <a:pt x="3244" y="13018"/>
                </a:lnTo>
                <a:lnTo>
                  <a:pt x="4136" y="12988"/>
                </a:lnTo>
                <a:cubicBezTo>
                  <a:pt x="5659" y="12936"/>
                  <a:pt x="6046" y="12795"/>
                  <a:pt x="6696" y="12043"/>
                </a:cubicBezTo>
                <a:lnTo>
                  <a:pt x="6856" y="11857"/>
                </a:lnTo>
                <a:cubicBezTo>
                  <a:pt x="6862" y="11848"/>
                  <a:pt x="6868" y="11836"/>
                  <a:pt x="6874" y="11827"/>
                </a:cubicBezTo>
                <a:cubicBezTo>
                  <a:pt x="6937" y="11715"/>
                  <a:pt x="6996" y="11621"/>
                  <a:pt x="7008" y="11614"/>
                </a:cubicBezTo>
                <a:cubicBezTo>
                  <a:pt x="7010" y="11614"/>
                  <a:pt x="7026" y="11621"/>
                  <a:pt x="7047" y="11636"/>
                </a:cubicBezTo>
                <a:lnTo>
                  <a:pt x="7090" y="11584"/>
                </a:lnTo>
                <a:lnTo>
                  <a:pt x="8221" y="12498"/>
                </a:lnTo>
                <a:cubicBezTo>
                  <a:pt x="8842" y="12999"/>
                  <a:pt x="9386" y="13409"/>
                  <a:pt x="9429" y="13412"/>
                </a:cubicBezTo>
                <a:cubicBezTo>
                  <a:pt x="9473" y="13416"/>
                  <a:pt x="10068" y="12979"/>
                  <a:pt x="10750" y="12442"/>
                </a:cubicBezTo>
                <a:cubicBezTo>
                  <a:pt x="11180" y="12104"/>
                  <a:pt x="11576" y="11818"/>
                  <a:pt x="11824" y="11658"/>
                </a:cubicBezTo>
                <a:cubicBezTo>
                  <a:pt x="11987" y="11535"/>
                  <a:pt x="12105" y="11446"/>
                  <a:pt x="12110" y="11450"/>
                </a:cubicBezTo>
                <a:cubicBezTo>
                  <a:pt x="12116" y="11453"/>
                  <a:pt x="12119" y="11525"/>
                  <a:pt x="12123" y="11623"/>
                </a:cubicBezTo>
                <a:cubicBezTo>
                  <a:pt x="12154" y="11759"/>
                  <a:pt x="12180" y="12014"/>
                  <a:pt x="12180" y="12295"/>
                </a:cubicBezTo>
                <a:lnTo>
                  <a:pt x="12180" y="13009"/>
                </a:lnTo>
                <a:lnTo>
                  <a:pt x="13717" y="13009"/>
                </a:lnTo>
                <a:lnTo>
                  <a:pt x="15259" y="13009"/>
                </a:lnTo>
                <a:lnTo>
                  <a:pt x="15259" y="12399"/>
                </a:lnTo>
                <a:lnTo>
                  <a:pt x="15259" y="11783"/>
                </a:lnTo>
                <a:lnTo>
                  <a:pt x="14514" y="11753"/>
                </a:lnTo>
                <a:lnTo>
                  <a:pt x="13769" y="11723"/>
                </a:lnTo>
                <a:lnTo>
                  <a:pt x="13769" y="11675"/>
                </a:lnTo>
                <a:lnTo>
                  <a:pt x="13739" y="11675"/>
                </a:lnTo>
                <a:lnTo>
                  <a:pt x="13730" y="10046"/>
                </a:lnTo>
                <a:lnTo>
                  <a:pt x="13726" y="9253"/>
                </a:lnTo>
                <a:lnTo>
                  <a:pt x="13713" y="8487"/>
                </a:lnTo>
                <a:lnTo>
                  <a:pt x="12946" y="8487"/>
                </a:lnTo>
                <a:lnTo>
                  <a:pt x="12180" y="8487"/>
                </a:lnTo>
                <a:lnTo>
                  <a:pt x="12180" y="9253"/>
                </a:lnTo>
                <a:lnTo>
                  <a:pt x="12180" y="10020"/>
                </a:lnTo>
                <a:lnTo>
                  <a:pt x="11092" y="10869"/>
                </a:lnTo>
                <a:cubicBezTo>
                  <a:pt x="10495" y="11338"/>
                  <a:pt x="9972" y="11737"/>
                  <a:pt x="9927" y="11753"/>
                </a:cubicBezTo>
                <a:cubicBezTo>
                  <a:pt x="9922" y="11755"/>
                  <a:pt x="9913" y="11758"/>
                  <a:pt x="9906" y="11757"/>
                </a:cubicBezTo>
                <a:cubicBezTo>
                  <a:pt x="9904" y="11758"/>
                  <a:pt x="9893" y="11766"/>
                  <a:pt x="9893" y="11766"/>
                </a:cubicBezTo>
                <a:cubicBezTo>
                  <a:pt x="9888" y="11768"/>
                  <a:pt x="9868" y="11753"/>
                  <a:pt x="9841" y="11736"/>
                </a:cubicBezTo>
                <a:cubicBezTo>
                  <a:pt x="9778" y="11710"/>
                  <a:pt x="9697" y="11660"/>
                  <a:pt x="9620" y="11597"/>
                </a:cubicBezTo>
                <a:lnTo>
                  <a:pt x="9390" y="11415"/>
                </a:lnTo>
                <a:lnTo>
                  <a:pt x="10490" y="10549"/>
                </a:lnTo>
                <a:lnTo>
                  <a:pt x="11586" y="9691"/>
                </a:lnTo>
                <a:cubicBezTo>
                  <a:pt x="11588" y="9688"/>
                  <a:pt x="11593" y="9685"/>
                  <a:pt x="11595" y="9682"/>
                </a:cubicBezTo>
                <a:lnTo>
                  <a:pt x="11196" y="9349"/>
                </a:lnTo>
                <a:cubicBezTo>
                  <a:pt x="10971" y="9160"/>
                  <a:pt x="10749" y="9048"/>
                  <a:pt x="10690" y="9093"/>
                </a:cubicBezTo>
                <a:cubicBezTo>
                  <a:pt x="10632" y="9138"/>
                  <a:pt x="10135" y="9529"/>
                  <a:pt x="9585" y="9964"/>
                </a:cubicBezTo>
                <a:cubicBezTo>
                  <a:pt x="9007" y="10421"/>
                  <a:pt x="8761" y="10614"/>
                  <a:pt x="8606" y="10661"/>
                </a:cubicBezTo>
                <a:cubicBezTo>
                  <a:pt x="8561" y="10693"/>
                  <a:pt x="8533" y="10711"/>
                  <a:pt x="8528" y="10709"/>
                </a:cubicBezTo>
                <a:cubicBezTo>
                  <a:pt x="8518" y="10705"/>
                  <a:pt x="8486" y="10682"/>
                  <a:pt x="8446" y="10653"/>
                </a:cubicBezTo>
                <a:cubicBezTo>
                  <a:pt x="8409" y="10637"/>
                  <a:pt x="8370" y="10613"/>
                  <a:pt x="8325" y="10583"/>
                </a:cubicBezTo>
                <a:cubicBezTo>
                  <a:pt x="8183" y="10490"/>
                  <a:pt x="8069" y="10403"/>
                  <a:pt x="8069" y="10388"/>
                </a:cubicBezTo>
                <a:cubicBezTo>
                  <a:pt x="8069" y="10374"/>
                  <a:pt x="8554" y="9983"/>
                  <a:pt x="9148" y="9518"/>
                </a:cubicBezTo>
                <a:cubicBezTo>
                  <a:pt x="9741" y="9053"/>
                  <a:pt x="10223" y="8641"/>
                  <a:pt x="10222" y="8604"/>
                </a:cubicBezTo>
                <a:cubicBezTo>
                  <a:pt x="10221" y="8566"/>
                  <a:pt x="10047" y="8413"/>
                  <a:pt x="9832" y="8261"/>
                </a:cubicBezTo>
                <a:lnTo>
                  <a:pt x="9442" y="7984"/>
                </a:lnTo>
                <a:close/>
                <a:moveTo>
                  <a:pt x="15878" y="8487"/>
                </a:moveTo>
                <a:lnTo>
                  <a:pt x="15878" y="10748"/>
                </a:lnTo>
                <a:lnTo>
                  <a:pt x="15878" y="13009"/>
                </a:lnTo>
                <a:lnTo>
                  <a:pt x="17420" y="13009"/>
                </a:lnTo>
                <a:lnTo>
                  <a:pt x="18958" y="13009"/>
                </a:lnTo>
                <a:lnTo>
                  <a:pt x="18958" y="12399"/>
                </a:lnTo>
                <a:lnTo>
                  <a:pt x="18958" y="11783"/>
                </a:lnTo>
                <a:lnTo>
                  <a:pt x="18165" y="11753"/>
                </a:lnTo>
                <a:lnTo>
                  <a:pt x="17368" y="11723"/>
                </a:lnTo>
                <a:lnTo>
                  <a:pt x="17338" y="10107"/>
                </a:lnTo>
                <a:lnTo>
                  <a:pt x="17312" y="8487"/>
                </a:lnTo>
                <a:lnTo>
                  <a:pt x="16593" y="8487"/>
                </a:lnTo>
                <a:lnTo>
                  <a:pt x="15878" y="8487"/>
                </a:lnTo>
                <a:close/>
                <a:moveTo>
                  <a:pt x="4297" y="9708"/>
                </a:moveTo>
                <a:lnTo>
                  <a:pt x="4565" y="9708"/>
                </a:lnTo>
                <a:cubicBezTo>
                  <a:pt x="4964" y="9711"/>
                  <a:pt x="5180" y="9784"/>
                  <a:pt x="5392" y="9990"/>
                </a:cubicBezTo>
                <a:cubicBezTo>
                  <a:pt x="5532" y="10125"/>
                  <a:pt x="5589" y="10218"/>
                  <a:pt x="5639" y="10393"/>
                </a:cubicBezTo>
                <a:cubicBezTo>
                  <a:pt x="5800" y="10949"/>
                  <a:pt x="5549" y="11492"/>
                  <a:pt x="5050" y="11662"/>
                </a:cubicBezTo>
                <a:cubicBezTo>
                  <a:pt x="4836" y="11735"/>
                  <a:pt x="4323" y="11740"/>
                  <a:pt x="4297" y="11671"/>
                </a:cubicBezTo>
                <a:cubicBezTo>
                  <a:pt x="4286" y="11644"/>
                  <a:pt x="4282" y="11192"/>
                  <a:pt x="4288" y="10666"/>
                </a:cubicBezTo>
                <a:lnTo>
                  <a:pt x="4297" y="9708"/>
                </a:lnTo>
                <a:close/>
              </a:path>
            </a:pathLst>
          </a:custGeom>
          <a:ln w="12700">
            <a:miter lim="400000"/>
          </a:ln>
        </p:spPr>
      </p:pic>
      <p:pic>
        <p:nvPicPr>
          <p:cNvPr id="284" name="dior logo.jpg" descr="dior logo.jpg"/>
          <p:cNvPicPr>
            <a:picLocks noChangeAspect="1"/>
          </p:cNvPicPr>
          <p:nvPr/>
        </p:nvPicPr>
        <p:blipFill>
          <a:blip r:embed="rId16">
            <a:extLst/>
          </a:blip>
          <a:srcRect l="26826" t="29929" r="26858" b="29914"/>
          <a:stretch>
            <a:fillRect/>
          </a:stretch>
        </p:blipFill>
        <p:spPr>
          <a:xfrm>
            <a:off x="6122084" y="10525264"/>
            <a:ext cx="2614203" cy="1523955"/>
          </a:xfrm>
          <a:custGeom>
            <a:avLst/>
            <a:gdLst/>
            <a:ahLst/>
            <a:cxnLst>
              <a:cxn ang="0">
                <a:pos x="wd2" y="hd2"/>
              </a:cxn>
              <a:cxn ang="5400000">
                <a:pos x="wd2" y="hd2"/>
              </a:cxn>
              <a:cxn ang="10800000">
                <a:pos x="wd2" y="hd2"/>
              </a:cxn>
              <a:cxn ang="16200000">
                <a:pos x="wd2" y="hd2"/>
              </a:cxn>
            </a:cxnLst>
            <a:rect l="0" t="0" r="r" b="b"/>
            <a:pathLst>
              <a:path w="21523" h="21534" fill="norm" stroke="1" extrusionOk="0">
                <a:moveTo>
                  <a:pt x="7162" y="5"/>
                </a:moveTo>
                <a:cubicBezTo>
                  <a:pt x="6504" y="-34"/>
                  <a:pt x="5193" y="161"/>
                  <a:pt x="4555" y="448"/>
                </a:cubicBezTo>
                <a:cubicBezTo>
                  <a:pt x="2799" y="1237"/>
                  <a:pt x="1357" y="3167"/>
                  <a:pt x="647" y="5686"/>
                </a:cubicBezTo>
                <a:cubicBezTo>
                  <a:pt x="177" y="7350"/>
                  <a:pt x="2" y="8731"/>
                  <a:pt x="0" y="10778"/>
                </a:cubicBezTo>
                <a:cubicBezTo>
                  <a:pt x="-6" y="16360"/>
                  <a:pt x="2054" y="20411"/>
                  <a:pt x="5391" y="21377"/>
                </a:cubicBezTo>
                <a:cubicBezTo>
                  <a:pt x="6011" y="21556"/>
                  <a:pt x="12703" y="21566"/>
                  <a:pt x="12596" y="21388"/>
                </a:cubicBezTo>
                <a:cubicBezTo>
                  <a:pt x="12548" y="21308"/>
                  <a:pt x="12387" y="21220"/>
                  <a:pt x="12237" y="21192"/>
                </a:cubicBezTo>
                <a:cubicBezTo>
                  <a:pt x="11727" y="21096"/>
                  <a:pt x="11735" y="21215"/>
                  <a:pt x="11733" y="10744"/>
                </a:cubicBezTo>
                <a:cubicBezTo>
                  <a:pt x="11732" y="1257"/>
                  <a:pt x="11732" y="1132"/>
                  <a:pt x="11920" y="723"/>
                </a:cubicBezTo>
                <a:lnTo>
                  <a:pt x="12112" y="308"/>
                </a:lnTo>
                <a:lnTo>
                  <a:pt x="13488" y="308"/>
                </a:lnTo>
                <a:cubicBezTo>
                  <a:pt x="14715" y="308"/>
                  <a:pt x="14935" y="346"/>
                  <a:pt x="15550" y="700"/>
                </a:cubicBezTo>
                <a:cubicBezTo>
                  <a:pt x="17440" y="1789"/>
                  <a:pt x="18876" y="4833"/>
                  <a:pt x="19252" y="8546"/>
                </a:cubicBezTo>
                <a:cubicBezTo>
                  <a:pt x="19430" y="10298"/>
                  <a:pt x="19323" y="13005"/>
                  <a:pt x="19013" y="14597"/>
                </a:cubicBezTo>
                <a:cubicBezTo>
                  <a:pt x="18725" y="16078"/>
                  <a:pt x="18096" y="17825"/>
                  <a:pt x="17494" y="18814"/>
                </a:cubicBezTo>
                <a:cubicBezTo>
                  <a:pt x="16678" y="20154"/>
                  <a:pt x="15318" y="21220"/>
                  <a:pt x="14426" y="21220"/>
                </a:cubicBezTo>
                <a:cubicBezTo>
                  <a:pt x="14204" y="21220"/>
                  <a:pt x="14024" y="21290"/>
                  <a:pt x="14024" y="21377"/>
                </a:cubicBezTo>
                <a:cubicBezTo>
                  <a:pt x="14024" y="21470"/>
                  <a:pt x="14350" y="21534"/>
                  <a:pt x="14824" y="21534"/>
                </a:cubicBezTo>
                <a:cubicBezTo>
                  <a:pt x="18240" y="21529"/>
                  <a:pt x="20756" y="18429"/>
                  <a:pt x="21405" y="13425"/>
                </a:cubicBezTo>
                <a:cubicBezTo>
                  <a:pt x="21594" y="11970"/>
                  <a:pt x="21548" y="8699"/>
                  <a:pt x="21320" y="7486"/>
                </a:cubicBezTo>
                <a:cubicBezTo>
                  <a:pt x="20650" y="3916"/>
                  <a:pt x="19220" y="1614"/>
                  <a:pt x="16935" y="431"/>
                </a:cubicBezTo>
                <a:cubicBezTo>
                  <a:pt x="16308" y="107"/>
                  <a:pt x="16055" y="85"/>
                  <a:pt x="12570" y="27"/>
                </a:cubicBezTo>
                <a:cubicBezTo>
                  <a:pt x="9955" y="-16"/>
                  <a:pt x="8887" y="15"/>
                  <a:pt x="8930" y="134"/>
                </a:cubicBezTo>
                <a:cubicBezTo>
                  <a:pt x="8963" y="227"/>
                  <a:pt x="9111" y="308"/>
                  <a:pt x="9257" y="308"/>
                </a:cubicBezTo>
                <a:cubicBezTo>
                  <a:pt x="9822" y="308"/>
                  <a:pt x="9806" y="15"/>
                  <a:pt x="9806" y="10710"/>
                </a:cubicBezTo>
                <a:lnTo>
                  <a:pt x="9806" y="20418"/>
                </a:lnTo>
                <a:lnTo>
                  <a:pt x="9583" y="20855"/>
                </a:lnTo>
                <a:lnTo>
                  <a:pt x="9364" y="21298"/>
                </a:lnTo>
                <a:lnTo>
                  <a:pt x="8005" y="21253"/>
                </a:lnTo>
                <a:cubicBezTo>
                  <a:pt x="6851" y="21213"/>
                  <a:pt x="6546" y="21146"/>
                  <a:pt x="5973" y="20816"/>
                </a:cubicBezTo>
                <a:cubicBezTo>
                  <a:pt x="4624" y="20039"/>
                  <a:pt x="3566" y="18375"/>
                  <a:pt x="2885" y="15954"/>
                </a:cubicBezTo>
                <a:cubicBezTo>
                  <a:pt x="2328" y="13975"/>
                  <a:pt x="2163" y="12538"/>
                  <a:pt x="2218" y="10155"/>
                </a:cubicBezTo>
                <a:cubicBezTo>
                  <a:pt x="2272" y="7839"/>
                  <a:pt x="2574" y="6145"/>
                  <a:pt x="3241" y="4424"/>
                </a:cubicBezTo>
                <a:cubicBezTo>
                  <a:pt x="4182" y="1995"/>
                  <a:pt x="5790" y="308"/>
                  <a:pt x="7162" y="308"/>
                </a:cubicBezTo>
                <a:cubicBezTo>
                  <a:pt x="7478" y="308"/>
                  <a:pt x="7599" y="253"/>
                  <a:pt x="7554" y="128"/>
                </a:cubicBezTo>
                <a:cubicBezTo>
                  <a:pt x="7529" y="58"/>
                  <a:pt x="7381" y="18"/>
                  <a:pt x="7162" y="5"/>
                </a:cubicBezTo>
                <a:close/>
              </a:path>
            </a:pathLst>
          </a:custGeom>
          <a:ln w="12700">
            <a:miter lim="400000"/>
          </a:ln>
        </p:spPr>
      </p:pic>
      <p:pic>
        <p:nvPicPr>
          <p:cNvPr id="285" name="dji logo.jpg" descr="dji logo.jpg"/>
          <p:cNvPicPr>
            <a:picLocks noChangeAspect="1"/>
          </p:cNvPicPr>
          <p:nvPr/>
        </p:nvPicPr>
        <p:blipFill>
          <a:blip r:embed="rId17">
            <a:extLst/>
          </a:blip>
          <a:srcRect l="8881" t="13601" r="11332" b="11980"/>
          <a:stretch>
            <a:fillRect/>
          </a:stretch>
        </p:blipFill>
        <p:spPr>
          <a:xfrm>
            <a:off x="4366278" y="7846461"/>
            <a:ext cx="2488278" cy="1432901"/>
          </a:xfrm>
          <a:custGeom>
            <a:avLst/>
            <a:gdLst/>
            <a:ahLst/>
            <a:cxnLst>
              <a:cxn ang="0">
                <a:pos x="wd2" y="hd2"/>
              </a:cxn>
              <a:cxn ang="5400000">
                <a:pos x="wd2" y="hd2"/>
              </a:cxn>
              <a:cxn ang="10800000">
                <a:pos x="wd2" y="hd2"/>
              </a:cxn>
              <a:cxn ang="16200000">
                <a:pos x="wd2" y="hd2"/>
              </a:cxn>
            </a:cxnLst>
            <a:rect l="0" t="0" r="r" b="b"/>
            <a:pathLst>
              <a:path w="21574" h="21592" fill="norm" stroke="1" extrusionOk="0">
                <a:moveTo>
                  <a:pt x="10285" y="0"/>
                </a:moveTo>
                <a:lnTo>
                  <a:pt x="10271" y="96"/>
                </a:lnTo>
                <a:cubicBezTo>
                  <a:pt x="10249" y="258"/>
                  <a:pt x="9717" y="4117"/>
                  <a:pt x="9573" y="5161"/>
                </a:cubicBezTo>
                <a:cubicBezTo>
                  <a:pt x="9499" y="5698"/>
                  <a:pt x="9376" y="6604"/>
                  <a:pt x="9297" y="7176"/>
                </a:cubicBezTo>
                <a:cubicBezTo>
                  <a:pt x="8680" y="11676"/>
                  <a:pt x="8556" y="12382"/>
                  <a:pt x="8296" y="12882"/>
                </a:cubicBezTo>
                <a:cubicBezTo>
                  <a:pt x="8164" y="13135"/>
                  <a:pt x="8038" y="13218"/>
                  <a:pt x="7721" y="13270"/>
                </a:cubicBezTo>
                <a:cubicBezTo>
                  <a:pt x="7299" y="13340"/>
                  <a:pt x="5281" y="13380"/>
                  <a:pt x="4914" y="13324"/>
                </a:cubicBezTo>
                <a:cubicBezTo>
                  <a:pt x="4486" y="13260"/>
                  <a:pt x="4427" y="13221"/>
                  <a:pt x="4267" y="12936"/>
                </a:cubicBezTo>
                <a:lnTo>
                  <a:pt x="4132" y="12696"/>
                </a:lnTo>
                <a:lnTo>
                  <a:pt x="4146" y="12385"/>
                </a:lnTo>
                <a:cubicBezTo>
                  <a:pt x="4189" y="11429"/>
                  <a:pt x="4734" y="8118"/>
                  <a:pt x="4907" y="7763"/>
                </a:cubicBezTo>
                <a:cubicBezTo>
                  <a:pt x="5054" y="7458"/>
                  <a:pt x="5294" y="7425"/>
                  <a:pt x="7116" y="7422"/>
                </a:cubicBezTo>
                <a:lnTo>
                  <a:pt x="8355" y="7416"/>
                </a:lnTo>
                <a:lnTo>
                  <a:pt x="8392" y="7164"/>
                </a:lnTo>
                <a:cubicBezTo>
                  <a:pt x="8429" y="6930"/>
                  <a:pt x="8467" y="6659"/>
                  <a:pt x="8582" y="5801"/>
                </a:cubicBezTo>
                <a:cubicBezTo>
                  <a:pt x="8608" y="5604"/>
                  <a:pt x="8665" y="5173"/>
                  <a:pt x="8709" y="4844"/>
                </a:cubicBezTo>
                <a:cubicBezTo>
                  <a:pt x="8753" y="4515"/>
                  <a:pt x="8785" y="4235"/>
                  <a:pt x="8778" y="4222"/>
                </a:cubicBezTo>
                <a:cubicBezTo>
                  <a:pt x="8758" y="4188"/>
                  <a:pt x="3736" y="4288"/>
                  <a:pt x="3086" y="4336"/>
                </a:cubicBezTo>
                <a:cubicBezTo>
                  <a:pt x="2768" y="4359"/>
                  <a:pt x="2477" y="4403"/>
                  <a:pt x="2374" y="4443"/>
                </a:cubicBezTo>
                <a:cubicBezTo>
                  <a:pt x="2083" y="4558"/>
                  <a:pt x="1673" y="5011"/>
                  <a:pt x="1414" y="5502"/>
                </a:cubicBezTo>
                <a:cubicBezTo>
                  <a:pt x="1274" y="5767"/>
                  <a:pt x="1096" y="6226"/>
                  <a:pt x="1039" y="6465"/>
                </a:cubicBezTo>
                <a:cubicBezTo>
                  <a:pt x="858" y="7219"/>
                  <a:pt x="155" y="12222"/>
                  <a:pt x="20" y="13713"/>
                </a:cubicBezTo>
                <a:cubicBezTo>
                  <a:pt x="-17" y="14127"/>
                  <a:pt x="0" y="14904"/>
                  <a:pt x="55" y="15208"/>
                </a:cubicBezTo>
                <a:cubicBezTo>
                  <a:pt x="141" y="15684"/>
                  <a:pt x="360" y="16064"/>
                  <a:pt x="626" y="16195"/>
                </a:cubicBezTo>
                <a:cubicBezTo>
                  <a:pt x="826" y="16293"/>
                  <a:pt x="986" y="16317"/>
                  <a:pt x="1583" y="16350"/>
                </a:cubicBezTo>
                <a:cubicBezTo>
                  <a:pt x="2449" y="16398"/>
                  <a:pt x="7984" y="16398"/>
                  <a:pt x="8909" y="16350"/>
                </a:cubicBezTo>
                <a:cubicBezTo>
                  <a:pt x="10265" y="16280"/>
                  <a:pt x="10565" y="16183"/>
                  <a:pt x="10997" y="15693"/>
                </a:cubicBezTo>
                <a:cubicBezTo>
                  <a:pt x="11281" y="15371"/>
                  <a:pt x="11412" y="15112"/>
                  <a:pt x="11555" y="14598"/>
                </a:cubicBezTo>
                <a:cubicBezTo>
                  <a:pt x="11766" y="13840"/>
                  <a:pt x="11956" y="12741"/>
                  <a:pt x="12332" y="10077"/>
                </a:cubicBezTo>
                <a:cubicBezTo>
                  <a:pt x="12533" y="8655"/>
                  <a:pt x="12640" y="7870"/>
                  <a:pt x="13089" y="4575"/>
                </a:cubicBezTo>
                <a:cubicBezTo>
                  <a:pt x="13220" y="3621"/>
                  <a:pt x="13413" y="2228"/>
                  <a:pt x="13516" y="1477"/>
                </a:cubicBezTo>
                <a:cubicBezTo>
                  <a:pt x="13619" y="727"/>
                  <a:pt x="13696" y="104"/>
                  <a:pt x="13692" y="96"/>
                </a:cubicBezTo>
                <a:cubicBezTo>
                  <a:pt x="13656" y="33"/>
                  <a:pt x="13009" y="1"/>
                  <a:pt x="11751" y="0"/>
                </a:cubicBezTo>
                <a:lnTo>
                  <a:pt x="10285" y="0"/>
                </a:lnTo>
                <a:close/>
                <a:moveTo>
                  <a:pt x="14060" y="4192"/>
                </a:moveTo>
                <a:lnTo>
                  <a:pt x="13967" y="4862"/>
                </a:lnTo>
                <a:cubicBezTo>
                  <a:pt x="13916" y="5229"/>
                  <a:pt x="13792" y="6114"/>
                  <a:pt x="13692" y="6830"/>
                </a:cubicBezTo>
                <a:cubicBezTo>
                  <a:pt x="13591" y="7545"/>
                  <a:pt x="13461" y="8475"/>
                  <a:pt x="13403" y="8893"/>
                </a:cubicBezTo>
                <a:cubicBezTo>
                  <a:pt x="12598" y="14680"/>
                  <a:pt x="12408" y="15701"/>
                  <a:pt x="12016" y="16368"/>
                </a:cubicBezTo>
                <a:cubicBezTo>
                  <a:pt x="11790" y="16753"/>
                  <a:pt x="11256" y="17241"/>
                  <a:pt x="10884" y="17409"/>
                </a:cubicBezTo>
                <a:cubicBezTo>
                  <a:pt x="10677" y="17502"/>
                  <a:pt x="10144" y="17558"/>
                  <a:pt x="9032" y="17588"/>
                </a:cubicBezTo>
                <a:cubicBezTo>
                  <a:pt x="8517" y="17602"/>
                  <a:pt x="8020" y="17623"/>
                  <a:pt x="7928" y="17636"/>
                </a:cubicBezTo>
                <a:lnTo>
                  <a:pt x="7763" y="17660"/>
                </a:lnTo>
                <a:lnTo>
                  <a:pt x="7401" y="19556"/>
                </a:lnTo>
                <a:cubicBezTo>
                  <a:pt x="7203" y="20597"/>
                  <a:pt x="7032" y="21480"/>
                  <a:pt x="7023" y="21523"/>
                </a:cubicBezTo>
                <a:cubicBezTo>
                  <a:pt x="7006" y="21598"/>
                  <a:pt x="7114" y="21600"/>
                  <a:pt x="9738" y="21583"/>
                </a:cubicBezTo>
                <a:cubicBezTo>
                  <a:pt x="12744" y="21564"/>
                  <a:pt x="12678" y="21570"/>
                  <a:pt x="13179" y="21290"/>
                </a:cubicBezTo>
                <a:cubicBezTo>
                  <a:pt x="14389" y="20616"/>
                  <a:pt x="15300" y="18811"/>
                  <a:pt x="15711" y="16267"/>
                </a:cubicBezTo>
                <a:cubicBezTo>
                  <a:pt x="15774" y="15878"/>
                  <a:pt x="16333" y="12029"/>
                  <a:pt x="16486" y="10926"/>
                </a:cubicBezTo>
                <a:cubicBezTo>
                  <a:pt x="16534" y="10580"/>
                  <a:pt x="16618" y="9968"/>
                  <a:pt x="16675" y="9563"/>
                </a:cubicBezTo>
                <a:cubicBezTo>
                  <a:pt x="16879" y="8096"/>
                  <a:pt x="16931" y="7719"/>
                  <a:pt x="17112" y="6375"/>
                </a:cubicBezTo>
                <a:cubicBezTo>
                  <a:pt x="17341" y="4673"/>
                  <a:pt x="17371" y="4408"/>
                  <a:pt x="17349" y="4366"/>
                </a:cubicBezTo>
                <a:cubicBezTo>
                  <a:pt x="17305" y="4281"/>
                  <a:pt x="16832" y="4247"/>
                  <a:pt x="15498" y="4222"/>
                </a:cubicBezTo>
                <a:lnTo>
                  <a:pt x="14060" y="4192"/>
                </a:lnTo>
                <a:close/>
                <a:moveTo>
                  <a:pt x="18285" y="4192"/>
                </a:moveTo>
                <a:lnTo>
                  <a:pt x="18213" y="4730"/>
                </a:lnTo>
                <a:cubicBezTo>
                  <a:pt x="18174" y="5026"/>
                  <a:pt x="18098" y="5593"/>
                  <a:pt x="18044" y="5986"/>
                </a:cubicBezTo>
                <a:cubicBezTo>
                  <a:pt x="17931" y="6813"/>
                  <a:pt x="17893" y="7080"/>
                  <a:pt x="17824" y="7589"/>
                </a:cubicBezTo>
                <a:cubicBezTo>
                  <a:pt x="16660" y="16162"/>
                  <a:pt x="16652" y="16239"/>
                  <a:pt x="16682" y="16291"/>
                </a:cubicBezTo>
                <a:cubicBezTo>
                  <a:pt x="16691" y="16306"/>
                  <a:pt x="16785" y="16333"/>
                  <a:pt x="16892" y="16350"/>
                </a:cubicBezTo>
                <a:cubicBezTo>
                  <a:pt x="17185" y="16399"/>
                  <a:pt x="19503" y="16399"/>
                  <a:pt x="19744" y="16350"/>
                </a:cubicBezTo>
                <a:cubicBezTo>
                  <a:pt x="19860" y="16327"/>
                  <a:pt x="19971" y="16286"/>
                  <a:pt x="19989" y="16255"/>
                </a:cubicBezTo>
                <a:cubicBezTo>
                  <a:pt x="20007" y="16223"/>
                  <a:pt x="20123" y="15438"/>
                  <a:pt x="20247" y="14508"/>
                </a:cubicBezTo>
                <a:cubicBezTo>
                  <a:pt x="20428" y="13149"/>
                  <a:pt x="20932" y="9361"/>
                  <a:pt x="21520" y="4946"/>
                </a:cubicBezTo>
                <a:cubicBezTo>
                  <a:pt x="21559" y="4648"/>
                  <a:pt x="21583" y="4386"/>
                  <a:pt x="21571" y="4366"/>
                </a:cubicBezTo>
                <a:cubicBezTo>
                  <a:pt x="21519" y="4275"/>
                  <a:pt x="21154" y="4248"/>
                  <a:pt x="19768" y="4222"/>
                </a:cubicBezTo>
                <a:lnTo>
                  <a:pt x="18285" y="4192"/>
                </a:lnTo>
                <a:close/>
              </a:path>
            </a:pathLst>
          </a:custGeom>
          <a:ln w="12700">
            <a:miter lim="400000"/>
          </a:ln>
        </p:spPr>
      </p:pic>
      <p:pic>
        <p:nvPicPr>
          <p:cNvPr id="286" name="huawei logo.png" descr="huawei logo.png"/>
          <p:cNvPicPr>
            <a:picLocks noChangeAspect="1"/>
          </p:cNvPicPr>
          <p:nvPr/>
        </p:nvPicPr>
        <p:blipFill>
          <a:blip r:embed="rId18">
            <a:extLst/>
          </a:blip>
          <a:srcRect l="0" t="0" r="68394" b="0"/>
          <a:stretch>
            <a:fillRect/>
          </a:stretch>
        </p:blipFill>
        <p:spPr>
          <a:xfrm>
            <a:off x="10379157" y="5559839"/>
            <a:ext cx="2033452" cy="1524001"/>
          </a:xfrm>
          <a:prstGeom prst="rect">
            <a:avLst/>
          </a:prstGeom>
          <a:ln w="12700">
            <a:miter lim="400000"/>
          </a:ln>
        </p:spPr>
      </p:pic>
      <p:pic>
        <p:nvPicPr>
          <p:cNvPr id="287" name="IBM logo.jpg" descr="IBM logo.jpg"/>
          <p:cNvPicPr>
            <a:picLocks noChangeAspect="1"/>
          </p:cNvPicPr>
          <p:nvPr/>
        </p:nvPicPr>
        <p:blipFill>
          <a:blip r:embed="rId19">
            <a:extLst/>
          </a:blip>
          <a:srcRect l="22288" t="33482" r="22288" b="33484"/>
          <a:stretch>
            <a:fillRect/>
          </a:stretch>
        </p:blipFill>
        <p:spPr>
          <a:xfrm>
            <a:off x="1116891" y="10548638"/>
            <a:ext cx="3782220" cy="1500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6"/>
                </a:lnTo>
                <a:lnTo>
                  <a:pt x="0" y="1371"/>
                </a:lnTo>
                <a:lnTo>
                  <a:pt x="2056" y="1371"/>
                </a:lnTo>
                <a:lnTo>
                  <a:pt x="2074" y="1371"/>
                </a:lnTo>
                <a:lnTo>
                  <a:pt x="4150" y="1371"/>
                </a:lnTo>
                <a:lnTo>
                  <a:pt x="4150" y="686"/>
                </a:lnTo>
                <a:lnTo>
                  <a:pt x="4150" y="0"/>
                </a:lnTo>
                <a:lnTo>
                  <a:pt x="2074" y="0"/>
                </a:lnTo>
                <a:lnTo>
                  <a:pt x="0" y="0"/>
                </a:lnTo>
                <a:close/>
                <a:moveTo>
                  <a:pt x="4807" y="0"/>
                </a:moveTo>
                <a:lnTo>
                  <a:pt x="4807" y="657"/>
                </a:lnTo>
                <a:lnTo>
                  <a:pt x="4807" y="686"/>
                </a:lnTo>
                <a:lnTo>
                  <a:pt x="4807" y="1371"/>
                </a:lnTo>
                <a:lnTo>
                  <a:pt x="7765" y="1371"/>
                </a:lnTo>
                <a:lnTo>
                  <a:pt x="10723" y="1371"/>
                </a:lnTo>
                <a:lnTo>
                  <a:pt x="10537" y="1040"/>
                </a:lnTo>
                <a:cubicBezTo>
                  <a:pt x="10318" y="648"/>
                  <a:pt x="10057" y="351"/>
                  <a:pt x="9748" y="149"/>
                </a:cubicBezTo>
                <a:cubicBezTo>
                  <a:pt x="9560" y="25"/>
                  <a:pt x="9144" y="0"/>
                  <a:pt x="7167" y="0"/>
                </a:cubicBezTo>
                <a:lnTo>
                  <a:pt x="4807" y="0"/>
                </a:lnTo>
                <a:close/>
                <a:moveTo>
                  <a:pt x="12022" y="0"/>
                </a:moveTo>
                <a:lnTo>
                  <a:pt x="12022" y="686"/>
                </a:lnTo>
                <a:lnTo>
                  <a:pt x="12022" y="1371"/>
                </a:lnTo>
                <a:lnTo>
                  <a:pt x="13824" y="1371"/>
                </a:lnTo>
                <a:lnTo>
                  <a:pt x="15526" y="1371"/>
                </a:lnTo>
                <a:cubicBezTo>
                  <a:pt x="15571" y="1361"/>
                  <a:pt x="15600" y="1346"/>
                  <a:pt x="15619" y="1331"/>
                </a:cubicBezTo>
                <a:lnTo>
                  <a:pt x="15553" y="857"/>
                </a:lnTo>
                <a:cubicBezTo>
                  <a:pt x="15514" y="575"/>
                  <a:pt x="15468" y="265"/>
                  <a:pt x="15453" y="171"/>
                </a:cubicBezTo>
                <a:cubicBezTo>
                  <a:pt x="15428" y="12"/>
                  <a:pt x="15309" y="0"/>
                  <a:pt x="13724" y="0"/>
                </a:cubicBezTo>
                <a:lnTo>
                  <a:pt x="12022" y="0"/>
                </a:lnTo>
                <a:close/>
                <a:moveTo>
                  <a:pt x="18198" y="0"/>
                </a:moveTo>
                <a:lnTo>
                  <a:pt x="18100" y="686"/>
                </a:lnTo>
                <a:lnTo>
                  <a:pt x="18005" y="1371"/>
                </a:lnTo>
                <a:lnTo>
                  <a:pt x="19596" y="1371"/>
                </a:lnTo>
                <a:cubicBezTo>
                  <a:pt x="19783" y="1369"/>
                  <a:pt x="19929" y="1370"/>
                  <a:pt x="20113" y="1371"/>
                </a:cubicBezTo>
                <a:lnTo>
                  <a:pt x="21600" y="1371"/>
                </a:lnTo>
                <a:lnTo>
                  <a:pt x="21600" y="0"/>
                </a:lnTo>
                <a:lnTo>
                  <a:pt x="19898" y="0"/>
                </a:lnTo>
                <a:lnTo>
                  <a:pt x="18198" y="0"/>
                </a:lnTo>
                <a:close/>
                <a:moveTo>
                  <a:pt x="0" y="2834"/>
                </a:moveTo>
                <a:lnTo>
                  <a:pt x="0" y="3565"/>
                </a:lnTo>
                <a:lnTo>
                  <a:pt x="0" y="4302"/>
                </a:lnTo>
                <a:lnTo>
                  <a:pt x="2067" y="4302"/>
                </a:lnTo>
                <a:lnTo>
                  <a:pt x="2074" y="4302"/>
                </a:lnTo>
                <a:lnTo>
                  <a:pt x="4150" y="4302"/>
                </a:lnTo>
                <a:lnTo>
                  <a:pt x="4150" y="3565"/>
                </a:lnTo>
                <a:lnTo>
                  <a:pt x="4150" y="2908"/>
                </a:lnTo>
                <a:cubicBezTo>
                  <a:pt x="4020" y="2846"/>
                  <a:pt x="3538" y="2834"/>
                  <a:pt x="2099" y="2834"/>
                </a:cubicBezTo>
                <a:lnTo>
                  <a:pt x="0" y="2834"/>
                </a:lnTo>
                <a:close/>
                <a:moveTo>
                  <a:pt x="4807" y="2834"/>
                </a:moveTo>
                <a:lnTo>
                  <a:pt x="4807" y="3565"/>
                </a:lnTo>
                <a:lnTo>
                  <a:pt x="4807" y="4302"/>
                </a:lnTo>
                <a:lnTo>
                  <a:pt x="8110" y="4302"/>
                </a:lnTo>
                <a:lnTo>
                  <a:pt x="8123" y="4302"/>
                </a:lnTo>
                <a:cubicBezTo>
                  <a:pt x="10509" y="4302"/>
                  <a:pt x="11226" y="4318"/>
                  <a:pt x="11396" y="4165"/>
                </a:cubicBezTo>
                <a:lnTo>
                  <a:pt x="11382" y="4033"/>
                </a:lnTo>
                <a:cubicBezTo>
                  <a:pt x="11368" y="3885"/>
                  <a:pt x="11320" y="3552"/>
                  <a:pt x="11276" y="3296"/>
                </a:cubicBezTo>
                <a:lnTo>
                  <a:pt x="11215" y="2942"/>
                </a:lnTo>
                <a:cubicBezTo>
                  <a:pt x="11065" y="2845"/>
                  <a:pt x="10522" y="2834"/>
                  <a:pt x="8008" y="2834"/>
                </a:cubicBezTo>
                <a:lnTo>
                  <a:pt x="8003" y="2834"/>
                </a:lnTo>
                <a:lnTo>
                  <a:pt x="4807" y="2834"/>
                </a:lnTo>
                <a:close/>
                <a:moveTo>
                  <a:pt x="12022" y="2834"/>
                </a:moveTo>
                <a:lnTo>
                  <a:pt x="12022" y="3565"/>
                </a:lnTo>
                <a:lnTo>
                  <a:pt x="12022" y="4245"/>
                </a:lnTo>
                <a:cubicBezTo>
                  <a:pt x="12159" y="4277"/>
                  <a:pt x="12992" y="4302"/>
                  <a:pt x="14021" y="4302"/>
                </a:cubicBezTo>
                <a:cubicBezTo>
                  <a:pt x="15490" y="4302"/>
                  <a:pt x="15892" y="4300"/>
                  <a:pt x="16011" y="4222"/>
                </a:cubicBezTo>
                <a:lnTo>
                  <a:pt x="15993" y="4079"/>
                </a:lnTo>
                <a:cubicBezTo>
                  <a:pt x="15977" y="3958"/>
                  <a:pt x="15936" y="3639"/>
                  <a:pt x="15900" y="3371"/>
                </a:cubicBezTo>
                <a:lnTo>
                  <a:pt x="15841" y="2942"/>
                </a:lnTo>
                <a:cubicBezTo>
                  <a:pt x="15814" y="2917"/>
                  <a:pt x="15775" y="2894"/>
                  <a:pt x="15707" y="2879"/>
                </a:cubicBezTo>
                <a:lnTo>
                  <a:pt x="13928" y="2856"/>
                </a:lnTo>
                <a:lnTo>
                  <a:pt x="12180" y="2834"/>
                </a:lnTo>
                <a:lnTo>
                  <a:pt x="12022" y="2834"/>
                </a:lnTo>
                <a:close/>
                <a:moveTo>
                  <a:pt x="17810" y="2834"/>
                </a:moveTo>
                <a:lnTo>
                  <a:pt x="17722" y="3445"/>
                </a:lnTo>
                <a:cubicBezTo>
                  <a:pt x="17674" y="3781"/>
                  <a:pt x="17626" y="4109"/>
                  <a:pt x="17615" y="4176"/>
                </a:cubicBezTo>
                <a:cubicBezTo>
                  <a:pt x="17610" y="4215"/>
                  <a:pt x="17706" y="4243"/>
                  <a:pt x="17887" y="4262"/>
                </a:cubicBezTo>
                <a:cubicBezTo>
                  <a:pt x="18251" y="4285"/>
                  <a:pt x="18842" y="4302"/>
                  <a:pt x="19567" y="4302"/>
                </a:cubicBezTo>
                <a:cubicBezTo>
                  <a:pt x="19580" y="4302"/>
                  <a:pt x="19585" y="4302"/>
                  <a:pt x="19599" y="4302"/>
                </a:cubicBezTo>
                <a:lnTo>
                  <a:pt x="21600" y="4302"/>
                </a:lnTo>
                <a:lnTo>
                  <a:pt x="21600" y="3565"/>
                </a:lnTo>
                <a:lnTo>
                  <a:pt x="21600" y="2834"/>
                </a:lnTo>
                <a:lnTo>
                  <a:pt x="19705" y="2834"/>
                </a:lnTo>
                <a:lnTo>
                  <a:pt x="19671" y="2834"/>
                </a:lnTo>
                <a:lnTo>
                  <a:pt x="17810" y="2834"/>
                </a:lnTo>
                <a:close/>
                <a:moveTo>
                  <a:pt x="1201" y="5764"/>
                </a:moveTo>
                <a:lnTo>
                  <a:pt x="1201" y="6450"/>
                </a:lnTo>
                <a:lnTo>
                  <a:pt x="1201" y="7135"/>
                </a:lnTo>
                <a:lnTo>
                  <a:pt x="2074" y="7135"/>
                </a:lnTo>
                <a:lnTo>
                  <a:pt x="2946" y="7135"/>
                </a:lnTo>
                <a:lnTo>
                  <a:pt x="2946" y="6501"/>
                </a:lnTo>
                <a:lnTo>
                  <a:pt x="2946" y="5764"/>
                </a:lnTo>
                <a:lnTo>
                  <a:pt x="2074" y="5764"/>
                </a:lnTo>
                <a:lnTo>
                  <a:pt x="2044" y="5764"/>
                </a:lnTo>
                <a:lnTo>
                  <a:pt x="1201" y="5764"/>
                </a:lnTo>
                <a:close/>
                <a:moveTo>
                  <a:pt x="6011" y="5764"/>
                </a:moveTo>
                <a:lnTo>
                  <a:pt x="6011" y="6450"/>
                </a:lnTo>
                <a:lnTo>
                  <a:pt x="6011" y="7135"/>
                </a:lnTo>
                <a:lnTo>
                  <a:pt x="6883" y="7135"/>
                </a:lnTo>
                <a:lnTo>
                  <a:pt x="7756" y="7135"/>
                </a:lnTo>
                <a:lnTo>
                  <a:pt x="7756" y="6450"/>
                </a:lnTo>
                <a:lnTo>
                  <a:pt x="7756" y="5764"/>
                </a:lnTo>
                <a:lnTo>
                  <a:pt x="6883" y="5764"/>
                </a:lnTo>
                <a:lnTo>
                  <a:pt x="6874" y="5764"/>
                </a:lnTo>
                <a:lnTo>
                  <a:pt x="6011" y="5764"/>
                </a:lnTo>
                <a:close/>
                <a:moveTo>
                  <a:pt x="10483" y="5764"/>
                </a:moveTo>
                <a:cubicBezTo>
                  <a:pt x="9880" y="5764"/>
                  <a:pt x="9601" y="5780"/>
                  <a:pt x="9501" y="5821"/>
                </a:cubicBezTo>
                <a:lnTo>
                  <a:pt x="9501" y="6450"/>
                </a:lnTo>
                <a:lnTo>
                  <a:pt x="9501" y="7135"/>
                </a:lnTo>
                <a:lnTo>
                  <a:pt x="10449" y="7135"/>
                </a:lnTo>
                <a:cubicBezTo>
                  <a:pt x="10980" y="7135"/>
                  <a:pt x="11406" y="7094"/>
                  <a:pt x="11419" y="7044"/>
                </a:cubicBezTo>
                <a:cubicBezTo>
                  <a:pt x="11431" y="6995"/>
                  <a:pt x="11451" y="6691"/>
                  <a:pt x="11464" y="6364"/>
                </a:cubicBezTo>
                <a:lnTo>
                  <a:pt x="11489" y="5764"/>
                </a:lnTo>
                <a:lnTo>
                  <a:pt x="10496" y="5764"/>
                </a:lnTo>
                <a:lnTo>
                  <a:pt x="10483" y="5764"/>
                </a:lnTo>
                <a:close/>
                <a:moveTo>
                  <a:pt x="13230" y="5764"/>
                </a:moveTo>
                <a:lnTo>
                  <a:pt x="13223" y="6124"/>
                </a:lnTo>
                <a:lnTo>
                  <a:pt x="13223" y="6450"/>
                </a:lnTo>
                <a:lnTo>
                  <a:pt x="13223" y="7135"/>
                </a:lnTo>
                <a:lnTo>
                  <a:pt x="14819" y="7135"/>
                </a:lnTo>
                <a:cubicBezTo>
                  <a:pt x="16078" y="7135"/>
                  <a:pt x="16408" y="7112"/>
                  <a:pt x="16394" y="7015"/>
                </a:cubicBezTo>
                <a:cubicBezTo>
                  <a:pt x="16384" y="6948"/>
                  <a:pt x="16344" y="6639"/>
                  <a:pt x="16305" y="6330"/>
                </a:cubicBezTo>
                <a:lnTo>
                  <a:pt x="16244" y="5844"/>
                </a:lnTo>
                <a:cubicBezTo>
                  <a:pt x="16151" y="5772"/>
                  <a:pt x="15838" y="5764"/>
                  <a:pt x="14760" y="5764"/>
                </a:cubicBezTo>
                <a:lnTo>
                  <a:pt x="14730" y="5764"/>
                </a:lnTo>
                <a:lnTo>
                  <a:pt x="13230" y="5764"/>
                </a:lnTo>
                <a:close/>
                <a:moveTo>
                  <a:pt x="19753" y="5776"/>
                </a:moveTo>
                <a:lnTo>
                  <a:pt x="18896" y="5787"/>
                </a:lnTo>
                <a:lnTo>
                  <a:pt x="17393" y="5816"/>
                </a:lnTo>
                <a:lnTo>
                  <a:pt x="17307" y="6404"/>
                </a:lnTo>
                <a:cubicBezTo>
                  <a:pt x="17260" y="6727"/>
                  <a:pt x="17222" y="7021"/>
                  <a:pt x="17221" y="7061"/>
                </a:cubicBezTo>
                <a:cubicBezTo>
                  <a:pt x="17220" y="7101"/>
                  <a:pt x="17933" y="7135"/>
                  <a:pt x="18808" y="7135"/>
                </a:cubicBezTo>
                <a:lnTo>
                  <a:pt x="20399" y="7135"/>
                </a:lnTo>
                <a:lnTo>
                  <a:pt x="20399" y="6450"/>
                </a:lnTo>
                <a:lnTo>
                  <a:pt x="20399" y="5833"/>
                </a:lnTo>
                <a:cubicBezTo>
                  <a:pt x="20319" y="5803"/>
                  <a:pt x="20109" y="5784"/>
                  <a:pt x="19753" y="5776"/>
                </a:cubicBezTo>
                <a:close/>
                <a:moveTo>
                  <a:pt x="1201" y="8701"/>
                </a:moveTo>
                <a:lnTo>
                  <a:pt x="1201" y="9380"/>
                </a:lnTo>
                <a:lnTo>
                  <a:pt x="1201" y="10066"/>
                </a:lnTo>
                <a:lnTo>
                  <a:pt x="2074" y="10066"/>
                </a:lnTo>
                <a:lnTo>
                  <a:pt x="2946" y="10066"/>
                </a:lnTo>
                <a:lnTo>
                  <a:pt x="2946" y="9380"/>
                </a:lnTo>
                <a:lnTo>
                  <a:pt x="2946" y="9335"/>
                </a:lnTo>
                <a:lnTo>
                  <a:pt x="2946" y="8701"/>
                </a:lnTo>
                <a:lnTo>
                  <a:pt x="2074" y="8701"/>
                </a:lnTo>
                <a:lnTo>
                  <a:pt x="1201" y="8701"/>
                </a:lnTo>
                <a:close/>
                <a:moveTo>
                  <a:pt x="6011" y="8701"/>
                </a:moveTo>
                <a:lnTo>
                  <a:pt x="6011" y="9380"/>
                </a:lnTo>
                <a:lnTo>
                  <a:pt x="6011" y="10066"/>
                </a:lnTo>
                <a:lnTo>
                  <a:pt x="8348" y="10066"/>
                </a:lnTo>
                <a:cubicBezTo>
                  <a:pt x="10498" y="10063"/>
                  <a:pt x="10690" y="10049"/>
                  <a:pt x="10761" y="9895"/>
                </a:cubicBezTo>
                <a:cubicBezTo>
                  <a:pt x="10872" y="9655"/>
                  <a:pt x="11129" y="8876"/>
                  <a:pt x="11129" y="8781"/>
                </a:cubicBezTo>
                <a:cubicBezTo>
                  <a:pt x="11129" y="8736"/>
                  <a:pt x="9977" y="8701"/>
                  <a:pt x="8570" y="8701"/>
                </a:cubicBezTo>
                <a:lnTo>
                  <a:pt x="6011" y="8701"/>
                </a:lnTo>
                <a:close/>
                <a:moveTo>
                  <a:pt x="13223" y="8701"/>
                </a:moveTo>
                <a:lnTo>
                  <a:pt x="13223" y="9380"/>
                </a:lnTo>
                <a:lnTo>
                  <a:pt x="13223" y="9489"/>
                </a:lnTo>
                <a:lnTo>
                  <a:pt x="13223" y="10066"/>
                </a:lnTo>
                <a:lnTo>
                  <a:pt x="14093" y="10066"/>
                </a:lnTo>
                <a:lnTo>
                  <a:pt x="14111" y="10066"/>
                </a:lnTo>
                <a:cubicBezTo>
                  <a:pt x="14693" y="10066"/>
                  <a:pt x="14890" y="10065"/>
                  <a:pt x="14966" y="10003"/>
                </a:cubicBezTo>
                <a:lnTo>
                  <a:pt x="14977" y="9506"/>
                </a:lnTo>
                <a:cubicBezTo>
                  <a:pt x="14984" y="9197"/>
                  <a:pt x="15006" y="8940"/>
                  <a:pt x="15027" y="8940"/>
                </a:cubicBezTo>
                <a:cubicBezTo>
                  <a:pt x="15048" y="8940"/>
                  <a:pt x="15100" y="9197"/>
                  <a:pt x="15143" y="9506"/>
                </a:cubicBezTo>
                <a:lnTo>
                  <a:pt x="15206" y="9975"/>
                </a:lnTo>
                <a:cubicBezTo>
                  <a:pt x="15232" y="10033"/>
                  <a:pt x="16194" y="10066"/>
                  <a:pt x="17842" y="10066"/>
                </a:cubicBezTo>
                <a:cubicBezTo>
                  <a:pt x="18081" y="10066"/>
                  <a:pt x="18215" y="10066"/>
                  <a:pt x="18413" y="10066"/>
                </a:cubicBezTo>
                <a:lnTo>
                  <a:pt x="18488" y="9506"/>
                </a:lnTo>
                <a:cubicBezTo>
                  <a:pt x="18529" y="9197"/>
                  <a:pt x="18577" y="8940"/>
                  <a:pt x="18597" y="8940"/>
                </a:cubicBezTo>
                <a:cubicBezTo>
                  <a:pt x="18616" y="8940"/>
                  <a:pt x="18638" y="9197"/>
                  <a:pt x="18644" y="9506"/>
                </a:cubicBezTo>
                <a:lnTo>
                  <a:pt x="18656" y="10066"/>
                </a:lnTo>
                <a:cubicBezTo>
                  <a:pt x="19812" y="10061"/>
                  <a:pt x="20289" y="10043"/>
                  <a:pt x="20399" y="9986"/>
                </a:cubicBezTo>
                <a:lnTo>
                  <a:pt x="20399" y="9380"/>
                </a:lnTo>
                <a:lnTo>
                  <a:pt x="20399" y="8701"/>
                </a:lnTo>
                <a:lnTo>
                  <a:pt x="18697" y="8701"/>
                </a:lnTo>
                <a:lnTo>
                  <a:pt x="16994" y="8701"/>
                </a:lnTo>
                <a:lnTo>
                  <a:pt x="16922" y="9209"/>
                </a:lnTo>
                <a:cubicBezTo>
                  <a:pt x="16882" y="9489"/>
                  <a:pt x="16832" y="9707"/>
                  <a:pt x="16811" y="9689"/>
                </a:cubicBezTo>
                <a:cubicBezTo>
                  <a:pt x="16790" y="9671"/>
                  <a:pt x="16741" y="9437"/>
                  <a:pt x="16702" y="9175"/>
                </a:cubicBezTo>
                <a:lnTo>
                  <a:pt x="16632" y="8701"/>
                </a:lnTo>
                <a:lnTo>
                  <a:pt x="14927" y="8701"/>
                </a:lnTo>
                <a:lnTo>
                  <a:pt x="13223" y="8701"/>
                </a:lnTo>
                <a:close/>
                <a:moveTo>
                  <a:pt x="2804" y="11534"/>
                </a:moveTo>
                <a:lnTo>
                  <a:pt x="2053" y="11557"/>
                </a:lnTo>
                <a:lnTo>
                  <a:pt x="1201" y="11580"/>
                </a:lnTo>
                <a:lnTo>
                  <a:pt x="1201" y="12220"/>
                </a:lnTo>
                <a:lnTo>
                  <a:pt x="1201" y="12899"/>
                </a:lnTo>
                <a:lnTo>
                  <a:pt x="2074" y="12899"/>
                </a:lnTo>
                <a:lnTo>
                  <a:pt x="2946" y="12899"/>
                </a:lnTo>
                <a:lnTo>
                  <a:pt x="2946" y="12265"/>
                </a:lnTo>
                <a:lnTo>
                  <a:pt x="2946" y="12220"/>
                </a:lnTo>
                <a:lnTo>
                  <a:pt x="2946" y="11534"/>
                </a:lnTo>
                <a:lnTo>
                  <a:pt x="2804" y="11534"/>
                </a:lnTo>
                <a:close/>
                <a:moveTo>
                  <a:pt x="6011" y="11534"/>
                </a:moveTo>
                <a:lnTo>
                  <a:pt x="6011" y="12220"/>
                </a:lnTo>
                <a:lnTo>
                  <a:pt x="6011" y="12899"/>
                </a:lnTo>
                <a:lnTo>
                  <a:pt x="8570" y="12899"/>
                </a:lnTo>
                <a:cubicBezTo>
                  <a:pt x="9977" y="12899"/>
                  <a:pt x="11129" y="12864"/>
                  <a:pt x="11129" y="12819"/>
                </a:cubicBezTo>
                <a:cubicBezTo>
                  <a:pt x="11129" y="12724"/>
                  <a:pt x="10872" y="11945"/>
                  <a:pt x="10761" y="11705"/>
                </a:cubicBezTo>
                <a:cubicBezTo>
                  <a:pt x="10690" y="11551"/>
                  <a:pt x="10498" y="11543"/>
                  <a:pt x="8348" y="11540"/>
                </a:cubicBezTo>
                <a:lnTo>
                  <a:pt x="6011" y="11534"/>
                </a:lnTo>
                <a:close/>
                <a:moveTo>
                  <a:pt x="14096" y="11534"/>
                </a:moveTo>
                <a:cubicBezTo>
                  <a:pt x="13625" y="11535"/>
                  <a:pt x="13236" y="11552"/>
                  <a:pt x="13223" y="11574"/>
                </a:cubicBezTo>
                <a:lnTo>
                  <a:pt x="13223" y="12220"/>
                </a:lnTo>
                <a:lnTo>
                  <a:pt x="13223" y="12642"/>
                </a:lnTo>
                <a:lnTo>
                  <a:pt x="13227" y="12899"/>
                </a:lnTo>
                <a:lnTo>
                  <a:pt x="14096" y="12899"/>
                </a:lnTo>
                <a:lnTo>
                  <a:pt x="14968" y="12899"/>
                </a:lnTo>
                <a:lnTo>
                  <a:pt x="14968" y="12220"/>
                </a:lnTo>
                <a:lnTo>
                  <a:pt x="14968" y="11568"/>
                </a:lnTo>
                <a:cubicBezTo>
                  <a:pt x="14905" y="11549"/>
                  <a:pt x="14562" y="11534"/>
                  <a:pt x="14116" y="11534"/>
                </a:cubicBezTo>
                <a:cubicBezTo>
                  <a:pt x="14108" y="11534"/>
                  <a:pt x="14103" y="11534"/>
                  <a:pt x="14096" y="11534"/>
                </a:cubicBezTo>
                <a:close/>
                <a:moveTo>
                  <a:pt x="16815" y="11534"/>
                </a:moveTo>
                <a:cubicBezTo>
                  <a:pt x="16056" y="11534"/>
                  <a:pt x="15433" y="11548"/>
                  <a:pt x="15433" y="11568"/>
                </a:cubicBezTo>
                <a:cubicBezTo>
                  <a:pt x="15433" y="11609"/>
                  <a:pt x="15521" y="12220"/>
                  <a:pt x="15585" y="12631"/>
                </a:cubicBezTo>
                <a:lnTo>
                  <a:pt x="15625" y="12899"/>
                </a:lnTo>
                <a:lnTo>
                  <a:pt x="16822" y="12899"/>
                </a:lnTo>
                <a:lnTo>
                  <a:pt x="18019" y="12899"/>
                </a:lnTo>
                <a:lnTo>
                  <a:pt x="18089" y="12340"/>
                </a:lnTo>
                <a:cubicBezTo>
                  <a:pt x="18128" y="12030"/>
                  <a:pt x="18167" y="11721"/>
                  <a:pt x="18178" y="11654"/>
                </a:cubicBezTo>
                <a:cubicBezTo>
                  <a:pt x="18192" y="11559"/>
                  <a:pt x="17904" y="11535"/>
                  <a:pt x="16838" y="11534"/>
                </a:cubicBezTo>
                <a:cubicBezTo>
                  <a:pt x="16829" y="11534"/>
                  <a:pt x="16824" y="11534"/>
                  <a:pt x="16815" y="11534"/>
                </a:cubicBezTo>
                <a:close/>
                <a:moveTo>
                  <a:pt x="18654" y="11534"/>
                </a:moveTo>
                <a:lnTo>
                  <a:pt x="18654" y="12220"/>
                </a:lnTo>
                <a:lnTo>
                  <a:pt x="18654" y="12899"/>
                </a:lnTo>
                <a:lnTo>
                  <a:pt x="19526" y="12899"/>
                </a:lnTo>
                <a:lnTo>
                  <a:pt x="20399" y="12899"/>
                </a:lnTo>
                <a:lnTo>
                  <a:pt x="20399" y="12265"/>
                </a:lnTo>
                <a:lnTo>
                  <a:pt x="20399" y="12220"/>
                </a:lnTo>
                <a:lnTo>
                  <a:pt x="20399" y="11586"/>
                </a:lnTo>
                <a:cubicBezTo>
                  <a:pt x="20308" y="11546"/>
                  <a:pt x="20062" y="11534"/>
                  <a:pt x="19540" y="11534"/>
                </a:cubicBezTo>
                <a:lnTo>
                  <a:pt x="18654" y="11534"/>
                </a:lnTo>
                <a:close/>
                <a:moveTo>
                  <a:pt x="1201" y="14465"/>
                </a:moveTo>
                <a:lnTo>
                  <a:pt x="1201" y="15150"/>
                </a:lnTo>
                <a:lnTo>
                  <a:pt x="1201" y="15836"/>
                </a:lnTo>
                <a:lnTo>
                  <a:pt x="2074" y="15836"/>
                </a:lnTo>
                <a:lnTo>
                  <a:pt x="2738" y="15836"/>
                </a:lnTo>
                <a:lnTo>
                  <a:pt x="2946" y="15830"/>
                </a:lnTo>
                <a:lnTo>
                  <a:pt x="2946" y="15150"/>
                </a:lnTo>
                <a:lnTo>
                  <a:pt x="2946" y="14465"/>
                </a:lnTo>
                <a:lnTo>
                  <a:pt x="2074" y="14465"/>
                </a:lnTo>
                <a:lnTo>
                  <a:pt x="1201" y="14465"/>
                </a:lnTo>
                <a:close/>
                <a:moveTo>
                  <a:pt x="6011" y="14465"/>
                </a:moveTo>
                <a:lnTo>
                  <a:pt x="6011" y="15150"/>
                </a:lnTo>
                <a:lnTo>
                  <a:pt x="6011" y="15836"/>
                </a:lnTo>
                <a:lnTo>
                  <a:pt x="6883" y="15836"/>
                </a:lnTo>
                <a:lnTo>
                  <a:pt x="7756" y="15836"/>
                </a:lnTo>
                <a:lnTo>
                  <a:pt x="7756" y="15150"/>
                </a:lnTo>
                <a:lnTo>
                  <a:pt x="7756" y="14465"/>
                </a:lnTo>
                <a:lnTo>
                  <a:pt x="6883" y="14465"/>
                </a:lnTo>
                <a:lnTo>
                  <a:pt x="6011" y="14465"/>
                </a:lnTo>
                <a:close/>
                <a:moveTo>
                  <a:pt x="9501" y="14465"/>
                </a:moveTo>
                <a:lnTo>
                  <a:pt x="9501" y="15150"/>
                </a:lnTo>
                <a:lnTo>
                  <a:pt x="9501" y="15824"/>
                </a:lnTo>
                <a:cubicBezTo>
                  <a:pt x="9511" y="15829"/>
                  <a:pt x="9535" y="15832"/>
                  <a:pt x="9549" y="15836"/>
                </a:cubicBezTo>
                <a:lnTo>
                  <a:pt x="10496" y="15836"/>
                </a:lnTo>
                <a:lnTo>
                  <a:pt x="11489" y="15836"/>
                </a:lnTo>
                <a:lnTo>
                  <a:pt x="11464" y="15242"/>
                </a:lnTo>
                <a:cubicBezTo>
                  <a:pt x="11451" y="14915"/>
                  <a:pt x="11431" y="14605"/>
                  <a:pt x="11419" y="14556"/>
                </a:cubicBezTo>
                <a:cubicBezTo>
                  <a:pt x="11406" y="14506"/>
                  <a:pt x="10980" y="14465"/>
                  <a:pt x="10449" y="14465"/>
                </a:cubicBezTo>
                <a:lnTo>
                  <a:pt x="9501" y="14465"/>
                </a:lnTo>
                <a:close/>
                <a:moveTo>
                  <a:pt x="13223" y="14465"/>
                </a:moveTo>
                <a:lnTo>
                  <a:pt x="13223" y="15150"/>
                </a:lnTo>
                <a:lnTo>
                  <a:pt x="13223" y="15819"/>
                </a:lnTo>
                <a:cubicBezTo>
                  <a:pt x="13224" y="15824"/>
                  <a:pt x="13224" y="15832"/>
                  <a:pt x="13225" y="15836"/>
                </a:cubicBezTo>
                <a:lnTo>
                  <a:pt x="14096" y="15836"/>
                </a:lnTo>
                <a:lnTo>
                  <a:pt x="14154" y="15836"/>
                </a:lnTo>
                <a:lnTo>
                  <a:pt x="14968" y="15836"/>
                </a:lnTo>
                <a:lnTo>
                  <a:pt x="14968" y="15150"/>
                </a:lnTo>
                <a:lnTo>
                  <a:pt x="14968" y="14465"/>
                </a:lnTo>
                <a:lnTo>
                  <a:pt x="14096" y="14465"/>
                </a:lnTo>
                <a:lnTo>
                  <a:pt x="13223" y="14465"/>
                </a:lnTo>
                <a:close/>
                <a:moveTo>
                  <a:pt x="18654" y="14465"/>
                </a:moveTo>
                <a:lnTo>
                  <a:pt x="18654" y="15150"/>
                </a:lnTo>
                <a:lnTo>
                  <a:pt x="18654" y="15790"/>
                </a:lnTo>
                <a:lnTo>
                  <a:pt x="19469" y="15836"/>
                </a:lnTo>
                <a:lnTo>
                  <a:pt x="19526" y="15836"/>
                </a:lnTo>
                <a:lnTo>
                  <a:pt x="20399" y="15836"/>
                </a:lnTo>
                <a:lnTo>
                  <a:pt x="20399" y="15150"/>
                </a:lnTo>
                <a:lnTo>
                  <a:pt x="20399" y="14465"/>
                </a:lnTo>
                <a:lnTo>
                  <a:pt x="19526" y="14465"/>
                </a:lnTo>
                <a:lnTo>
                  <a:pt x="18654" y="14465"/>
                </a:lnTo>
                <a:close/>
                <a:moveTo>
                  <a:pt x="16163" y="14482"/>
                </a:moveTo>
                <a:cubicBezTo>
                  <a:pt x="15987" y="14485"/>
                  <a:pt x="15875" y="14493"/>
                  <a:pt x="15870" y="14505"/>
                </a:cubicBezTo>
                <a:cubicBezTo>
                  <a:pt x="15861" y="14529"/>
                  <a:pt x="15892" y="14837"/>
                  <a:pt x="15938" y="15190"/>
                </a:cubicBezTo>
                <a:lnTo>
                  <a:pt x="16022" y="15836"/>
                </a:lnTo>
                <a:lnTo>
                  <a:pt x="16809" y="15836"/>
                </a:lnTo>
                <a:lnTo>
                  <a:pt x="17550" y="15836"/>
                </a:lnTo>
                <a:cubicBezTo>
                  <a:pt x="17565" y="15832"/>
                  <a:pt x="17587" y="15829"/>
                  <a:pt x="17597" y="15824"/>
                </a:cubicBezTo>
                <a:lnTo>
                  <a:pt x="17693" y="15173"/>
                </a:lnTo>
                <a:lnTo>
                  <a:pt x="17790" y="14516"/>
                </a:lnTo>
                <a:lnTo>
                  <a:pt x="16838" y="14488"/>
                </a:lnTo>
                <a:cubicBezTo>
                  <a:pt x="16576" y="14480"/>
                  <a:pt x="16338" y="14479"/>
                  <a:pt x="16163" y="14482"/>
                </a:cubicBezTo>
                <a:close/>
                <a:moveTo>
                  <a:pt x="0" y="17298"/>
                </a:moveTo>
                <a:lnTo>
                  <a:pt x="0" y="18035"/>
                </a:lnTo>
                <a:lnTo>
                  <a:pt x="0" y="18766"/>
                </a:lnTo>
                <a:lnTo>
                  <a:pt x="2065" y="18766"/>
                </a:lnTo>
                <a:lnTo>
                  <a:pt x="2074" y="18766"/>
                </a:lnTo>
                <a:lnTo>
                  <a:pt x="4150" y="18766"/>
                </a:lnTo>
                <a:lnTo>
                  <a:pt x="4150" y="18035"/>
                </a:lnTo>
                <a:lnTo>
                  <a:pt x="4150" y="17298"/>
                </a:lnTo>
                <a:lnTo>
                  <a:pt x="2876" y="17298"/>
                </a:lnTo>
                <a:cubicBezTo>
                  <a:pt x="2355" y="17311"/>
                  <a:pt x="1768" y="17311"/>
                  <a:pt x="1253" y="17298"/>
                </a:cubicBezTo>
                <a:lnTo>
                  <a:pt x="0" y="17298"/>
                </a:lnTo>
                <a:close/>
                <a:moveTo>
                  <a:pt x="4816" y="17298"/>
                </a:moveTo>
                <a:cubicBezTo>
                  <a:pt x="4810" y="17415"/>
                  <a:pt x="4807" y="17607"/>
                  <a:pt x="4807" y="17915"/>
                </a:cubicBezTo>
                <a:lnTo>
                  <a:pt x="4807" y="18035"/>
                </a:lnTo>
                <a:lnTo>
                  <a:pt x="4807" y="18766"/>
                </a:lnTo>
                <a:lnTo>
                  <a:pt x="8003" y="18766"/>
                </a:lnTo>
                <a:lnTo>
                  <a:pt x="8024" y="18766"/>
                </a:lnTo>
                <a:cubicBezTo>
                  <a:pt x="10253" y="18766"/>
                  <a:pt x="10978" y="18784"/>
                  <a:pt x="11219" y="18635"/>
                </a:cubicBezTo>
                <a:lnTo>
                  <a:pt x="11276" y="18304"/>
                </a:lnTo>
                <a:cubicBezTo>
                  <a:pt x="11320" y="18048"/>
                  <a:pt x="11368" y="17715"/>
                  <a:pt x="11382" y="17567"/>
                </a:cubicBezTo>
                <a:lnTo>
                  <a:pt x="11410" y="17298"/>
                </a:lnTo>
                <a:lnTo>
                  <a:pt x="9490" y="17298"/>
                </a:lnTo>
                <a:cubicBezTo>
                  <a:pt x="8798" y="17307"/>
                  <a:pt x="8027" y="17307"/>
                  <a:pt x="7294" y="17298"/>
                </a:cubicBezTo>
                <a:lnTo>
                  <a:pt x="4816" y="17298"/>
                </a:lnTo>
                <a:close/>
                <a:moveTo>
                  <a:pt x="12022" y="17298"/>
                </a:moveTo>
                <a:lnTo>
                  <a:pt x="12022" y="18035"/>
                </a:lnTo>
                <a:lnTo>
                  <a:pt x="12022" y="18766"/>
                </a:lnTo>
                <a:lnTo>
                  <a:pt x="13472" y="18766"/>
                </a:lnTo>
                <a:lnTo>
                  <a:pt x="13495" y="18766"/>
                </a:lnTo>
                <a:lnTo>
                  <a:pt x="14968" y="18766"/>
                </a:lnTo>
                <a:lnTo>
                  <a:pt x="14968" y="18035"/>
                </a:lnTo>
                <a:lnTo>
                  <a:pt x="14968" y="17298"/>
                </a:lnTo>
                <a:lnTo>
                  <a:pt x="13495" y="17298"/>
                </a:lnTo>
                <a:lnTo>
                  <a:pt x="12022" y="17298"/>
                </a:lnTo>
                <a:close/>
                <a:moveTo>
                  <a:pt x="16820" y="17298"/>
                </a:moveTo>
                <a:cubicBezTo>
                  <a:pt x="16807" y="17298"/>
                  <a:pt x="16797" y="17304"/>
                  <a:pt x="16784" y="17304"/>
                </a:cubicBezTo>
                <a:cubicBezTo>
                  <a:pt x="16467" y="17306"/>
                  <a:pt x="16249" y="17341"/>
                  <a:pt x="16249" y="17395"/>
                </a:cubicBezTo>
                <a:cubicBezTo>
                  <a:pt x="16249" y="17447"/>
                  <a:pt x="16280" y="17698"/>
                  <a:pt x="16319" y="17955"/>
                </a:cubicBezTo>
                <a:cubicBezTo>
                  <a:pt x="16358" y="18213"/>
                  <a:pt x="16403" y="18501"/>
                  <a:pt x="16416" y="18595"/>
                </a:cubicBezTo>
                <a:cubicBezTo>
                  <a:pt x="16437" y="18742"/>
                  <a:pt x="16494" y="18766"/>
                  <a:pt x="16822" y="18766"/>
                </a:cubicBezTo>
                <a:lnTo>
                  <a:pt x="17128" y="18766"/>
                </a:lnTo>
                <a:cubicBezTo>
                  <a:pt x="17160" y="18755"/>
                  <a:pt x="17187" y="18741"/>
                  <a:pt x="17210" y="18721"/>
                </a:cubicBezTo>
                <a:lnTo>
                  <a:pt x="17287" y="18098"/>
                </a:lnTo>
                <a:cubicBezTo>
                  <a:pt x="17334" y="17731"/>
                  <a:pt x="17373" y="17403"/>
                  <a:pt x="17373" y="17367"/>
                </a:cubicBezTo>
                <a:cubicBezTo>
                  <a:pt x="17373" y="17331"/>
                  <a:pt x="17125" y="17299"/>
                  <a:pt x="16820" y="17298"/>
                </a:cubicBezTo>
                <a:close/>
                <a:moveTo>
                  <a:pt x="18654" y="17298"/>
                </a:moveTo>
                <a:lnTo>
                  <a:pt x="18654" y="18035"/>
                </a:lnTo>
                <a:lnTo>
                  <a:pt x="18654" y="18715"/>
                </a:lnTo>
                <a:cubicBezTo>
                  <a:pt x="18800" y="18756"/>
                  <a:pt x="19177" y="18767"/>
                  <a:pt x="20072" y="18766"/>
                </a:cubicBezTo>
                <a:lnTo>
                  <a:pt x="20127" y="18766"/>
                </a:lnTo>
                <a:lnTo>
                  <a:pt x="21600" y="18766"/>
                </a:lnTo>
                <a:lnTo>
                  <a:pt x="21600" y="18035"/>
                </a:lnTo>
                <a:lnTo>
                  <a:pt x="21600" y="17298"/>
                </a:lnTo>
                <a:lnTo>
                  <a:pt x="20152" y="17298"/>
                </a:lnTo>
                <a:cubicBezTo>
                  <a:pt x="20120" y="17298"/>
                  <a:pt x="20097" y="17298"/>
                  <a:pt x="20066" y="17298"/>
                </a:cubicBezTo>
                <a:lnTo>
                  <a:pt x="18654" y="17298"/>
                </a:lnTo>
                <a:close/>
                <a:moveTo>
                  <a:pt x="0" y="20235"/>
                </a:moveTo>
                <a:lnTo>
                  <a:pt x="0" y="20914"/>
                </a:lnTo>
                <a:lnTo>
                  <a:pt x="0" y="21600"/>
                </a:lnTo>
                <a:lnTo>
                  <a:pt x="2074" y="21600"/>
                </a:lnTo>
                <a:lnTo>
                  <a:pt x="4150" y="21600"/>
                </a:lnTo>
                <a:lnTo>
                  <a:pt x="4150" y="20914"/>
                </a:lnTo>
                <a:lnTo>
                  <a:pt x="4150" y="20235"/>
                </a:lnTo>
                <a:lnTo>
                  <a:pt x="2903" y="20235"/>
                </a:lnTo>
                <a:cubicBezTo>
                  <a:pt x="2375" y="20248"/>
                  <a:pt x="1777" y="20248"/>
                  <a:pt x="1253" y="20235"/>
                </a:cubicBezTo>
                <a:lnTo>
                  <a:pt x="0" y="20235"/>
                </a:lnTo>
                <a:close/>
                <a:moveTo>
                  <a:pt x="4807" y="20235"/>
                </a:moveTo>
                <a:lnTo>
                  <a:pt x="4807" y="20914"/>
                </a:lnTo>
                <a:lnTo>
                  <a:pt x="4807" y="20943"/>
                </a:lnTo>
                <a:lnTo>
                  <a:pt x="4807" y="21600"/>
                </a:lnTo>
                <a:lnTo>
                  <a:pt x="7167" y="21600"/>
                </a:lnTo>
                <a:cubicBezTo>
                  <a:pt x="9144" y="21600"/>
                  <a:pt x="9560" y="21575"/>
                  <a:pt x="9748" y="21451"/>
                </a:cubicBezTo>
                <a:cubicBezTo>
                  <a:pt x="10057" y="21249"/>
                  <a:pt x="10318" y="20958"/>
                  <a:pt x="10537" y="20566"/>
                </a:cubicBezTo>
                <a:lnTo>
                  <a:pt x="10723" y="20235"/>
                </a:lnTo>
                <a:lnTo>
                  <a:pt x="7765" y="20235"/>
                </a:lnTo>
                <a:lnTo>
                  <a:pt x="4807" y="20235"/>
                </a:lnTo>
                <a:close/>
                <a:moveTo>
                  <a:pt x="12022" y="20235"/>
                </a:moveTo>
                <a:lnTo>
                  <a:pt x="12022" y="20914"/>
                </a:lnTo>
                <a:lnTo>
                  <a:pt x="12022" y="21600"/>
                </a:lnTo>
                <a:lnTo>
                  <a:pt x="14968" y="21600"/>
                </a:lnTo>
                <a:lnTo>
                  <a:pt x="14968" y="20914"/>
                </a:lnTo>
                <a:lnTo>
                  <a:pt x="14968" y="20235"/>
                </a:lnTo>
                <a:lnTo>
                  <a:pt x="13495" y="20235"/>
                </a:lnTo>
                <a:lnTo>
                  <a:pt x="12022" y="20235"/>
                </a:lnTo>
                <a:close/>
                <a:moveTo>
                  <a:pt x="16643" y="20235"/>
                </a:moveTo>
                <a:lnTo>
                  <a:pt x="16725" y="20869"/>
                </a:lnTo>
                <a:lnTo>
                  <a:pt x="16806" y="21503"/>
                </a:lnTo>
                <a:lnTo>
                  <a:pt x="16877" y="21040"/>
                </a:lnTo>
                <a:cubicBezTo>
                  <a:pt x="17006" y="20186"/>
                  <a:pt x="17011" y="20235"/>
                  <a:pt x="16818" y="20235"/>
                </a:cubicBezTo>
                <a:lnTo>
                  <a:pt x="16790" y="20235"/>
                </a:lnTo>
                <a:lnTo>
                  <a:pt x="16643" y="20235"/>
                </a:lnTo>
                <a:close/>
                <a:moveTo>
                  <a:pt x="18654" y="20235"/>
                </a:moveTo>
                <a:lnTo>
                  <a:pt x="18654" y="20914"/>
                </a:lnTo>
                <a:lnTo>
                  <a:pt x="18654" y="21600"/>
                </a:lnTo>
                <a:lnTo>
                  <a:pt x="21600" y="21600"/>
                </a:lnTo>
                <a:lnTo>
                  <a:pt x="21600" y="20914"/>
                </a:lnTo>
                <a:lnTo>
                  <a:pt x="21600" y="20235"/>
                </a:lnTo>
                <a:lnTo>
                  <a:pt x="20127" y="20235"/>
                </a:lnTo>
                <a:lnTo>
                  <a:pt x="18654" y="20235"/>
                </a:lnTo>
                <a:close/>
              </a:path>
            </a:pathLst>
          </a:custGeom>
          <a:ln w="12700">
            <a:miter lim="400000"/>
          </a:ln>
        </p:spPr>
      </p:pic>
      <p:pic>
        <p:nvPicPr>
          <p:cNvPr id="288" name="mersedes logo.png" descr="mersedes logo.png"/>
          <p:cNvPicPr>
            <a:picLocks noChangeAspect="1"/>
          </p:cNvPicPr>
          <p:nvPr/>
        </p:nvPicPr>
        <p:blipFill>
          <a:blip r:embed="rId20">
            <a:extLst/>
          </a:blip>
          <a:srcRect l="724" t="1106" r="7" b="25"/>
          <a:stretch>
            <a:fillRect/>
          </a:stretch>
        </p:blipFill>
        <p:spPr>
          <a:xfrm>
            <a:off x="7858618" y="8198192"/>
            <a:ext cx="1530380" cy="1524211"/>
          </a:xfrm>
          <a:custGeom>
            <a:avLst/>
            <a:gdLst/>
            <a:ahLst/>
            <a:cxnLst>
              <a:cxn ang="0">
                <a:pos x="wd2" y="hd2"/>
              </a:cxn>
              <a:cxn ang="5400000">
                <a:pos x="wd2" y="hd2"/>
              </a:cxn>
              <a:cxn ang="10800000">
                <a:pos x="wd2" y="hd2"/>
              </a:cxn>
              <a:cxn ang="16200000">
                <a:pos x="wd2" y="hd2"/>
              </a:cxn>
            </a:cxnLst>
            <a:rect l="0" t="0" r="r" b="b"/>
            <a:pathLst>
              <a:path w="21569" h="21568" fill="norm" stroke="1" extrusionOk="0">
                <a:moveTo>
                  <a:pt x="10905" y="2"/>
                </a:moveTo>
                <a:cubicBezTo>
                  <a:pt x="9970" y="-14"/>
                  <a:pt x="9318" y="46"/>
                  <a:pt x="8477" y="227"/>
                </a:cubicBezTo>
                <a:cubicBezTo>
                  <a:pt x="6471" y="657"/>
                  <a:pt x="4656" y="1647"/>
                  <a:pt x="3197" y="3108"/>
                </a:cubicBezTo>
                <a:cubicBezTo>
                  <a:pt x="1470" y="4835"/>
                  <a:pt x="405" y="7059"/>
                  <a:pt x="132" y="9510"/>
                </a:cubicBezTo>
                <a:cubicBezTo>
                  <a:pt x="112" y="9684"/>
                  <a:pt x="95" y="10116"/>
                  <a:pt x="87" y="10470"/>
                </a:cubicBezTo>
                <a:cubicBezTo>
                  <a:pt x="74" y="11048"/>
                  <a:pt x="70" y="11081"/>
                  <a:pt x="59" y="10807"/>
                </a:cubicBezTo>
                <a:cubicBezTo>
                  <a:pt x="52" y="10639"/>
                  <a:pt x="50" y="10774"/>
                  <a:pt x="53" y="11110"/>
                </a:cubicBezTo>
                <a:cubicBezTo>
                  <a:pt x="57" y="11446"/>
                  <a:pt x="63" y="11816"/>
                  <a:pt x="70" y="11930"/>
                </a:cubicBezTo>
                <a:cubicBezTo>
                  <a:pt x="82" y="12110"/>
                  <a:pt x="81" y="12154"/>
                  <a:pt x="42" y="12245"/>
                </a:cubicBezTo>
                <a:cubicBezTo>
                  <a:pt x="-14" y="12376"/>
                  <a:pt x="-14" y="12461"/>
                  <a:pt x="42" y="12756"/>
                </a:cubicBezTo>
                <a:cubicBezTo>
                  <a:pt x="497" y="15140"/>
                  <a:pt x="1812" y="17384"/>
                  <a:pt x="3689" y="18978"/>
                </a:cubicBezTo>
                <a:cubicBezTo>
                  <a:pt x="5458" y="20481"/>
                  <a:pt x="7547" y="21349"/>
                  <a:pt x="9881" y="21550"/>
                </a:cubicBezTo>
                <a:cubicBezTo>
                  <a:pt x="10295" y="21586"/>
                  <a:pt x="11493" y="21564"/>
                  <a:pt x="11934" y="21511"/>
                </a:cubicBezTo>
                <a:cubicBezTo>
                  <a:pt x="14089" y="21253"/>
                  <a:pt x="16021" y="20416"/>
                  <a:pt x="17684" y="19018"/>
                </a:cubicBezTo>
                <a:cubicBezTo>
                  <a:pt x="19501" y="17491"/>
                  <a:pt x="20797" y="15357"/>
                  <a:pt x="21309" y="13059"/>
                </a:cubicBezTo>
                <a:cubicBezTo>
                  <a:pt x="21478" y="12302"/>
                  <a:pt x="21551" y="11707"/>
                  <a:pt x="21566" y="10903"/>
                </a:cubicBezTo>
                <a:cubicBezTo>
                  <a:pt x="21586" y="9901"/>
                  <a:pt x="21511" y="9154"/>
                  <a:pt x="21298" y="8213"/>
                </a:cubicBezTo>
                <a:cubicBezTo>
                  <a:pt x="20987" y="6840"/>
                  <a:pt x="20345" y="5432"/>
                  <a:pt x="19502" y="4276"/>
                </a:cubicBezTo>
                <a:cubicBezTo>
                  <a:pt x="19289" y="3983"/>
                  <a:pt x="19233" y="3928"/>
                  <a:pt x="19150" y="3928"/>
                </a:cubicBezTo>
                <a:cubicBezTo>
                  <a:pt x="19091" y="3928"/>
                  <a:pt x="19032" y="3878"/>
                  <a:pt x="18758" y="3607"/>
                </a:cubicBezTo>
                <a:cubicBezTo>
                  <a:pt x="18583" y="3434"/>
                  <a:pt x="18440" y="3303"/>
                  <a:pt x="18440" y="3310"/>
                </a:cubicBezTo>
                <a:cubicBezTo>
                  <a:pt x="18440" y="3316"/>
                  <a:pt x="18325" y="3206"/>
                  <a:pt x="18182" y="3068"/>
                </a:cubicBezTo>
                <a:cubicBezTo>
                  <a:pt x="17209" y="2126"/>
                  <a:pt x="16194" y="1428"/>
                  <a:pt x="15033" y="906"/>
                </a:cubicBezTo>
                <a:cubicBezTo>
                  <a:pt x="14580" y="703"/>
                  <a:pt x="14330" y="609"/>
                  <a:pt x="13881" y="474"/>
                </a:cubicBezTo>
                <a:cubicBezTo>
                  <a:pt x="12799" y="148"/>
                  <a:pt x="12008" y="21"/>
                  <a:pt x="10905" y="2"/>
                </a:cubicBezTo>
                <a:close/>
                <a:moveTo>
                  <a:pt x="8198" y="1232"/>
                </a:moveTo>
                <a:cubicBezTo>
                  <a:pt x="8287" y="1229"/>
                  <a:pt x="8323" y="1240"/>
                  <a:pt x="8399" y="1294"/>
                </a:cubicBezTo>
                <a:cubicBezTo>
                  <a:pt x="8498" y="1364"/>
                  <a:pt x="8519" y="1417"/>
                  <a:pt x="8449" y="1417"/>
                </a:cubicBezTo>
                <a:cubicBezTo>
                  <a:pt x="8425" y="1417"/>
                  <a:pt x="8298" y="1449"/>
                  <a:pt x="8170" y="1490"/>
                </a:cubicBezTo>
                <a:cubicBezTo>
                  <a:pt x="7476" y="1710"/>
                  <a:pt x="7286" y="1778"/>
                  <a:pt x="7168" y="1838"/>
                </a:cubicBezTo>
                <a:cubicBezTo>
                  <a:pt x="7128" y="1859"/>
                  <a:pt x="7078" y="1872"/>
                  <a:pt x="7057" y="1872"/>
                </a:cubicBezTo>
                <a:cubicBezTo>
                  <a:pt x="7035" y="1872"/>
                  <a:pt x="7008" y="1883"/>
                  <a:pt x="7001" y="1895"/>
                </a:cubicBezTo>
                <a:cubicBezTo>
                  <a:pt x="6993" y="1907"/>
                  <a:pt x="6968" y="1917"/>
                  <a:pt x="6939" y="1917"/>
                </a:cubicBezTo>
                <a:cubicBezTo>
                  <a:pt x="6911" y="1917"/>
                  <a:pt x="6879" y="1927"/>
                  <a:pt x="6872" y="1939"/>
                </a:cubicBezTo>
                <a:cubicBezTo>
                  <a:pt x="6865" y="1951"/>
                  <a:pt x="6842" y="1962"/>
                  <a:pt x="6822" y="1962"/>
                </a:cubicBezTo>
                <a:cubicBezTo>
                  <a:pt x="6801" y="1962"/>
                  <a:pt x="6725" y="1994"/>
                  <a:pt x="6654" y="2029"/>
                </a:cubicBezTo>
                <a:cubicBezTo>
                  <a:pt x="6582" y="2065"/>
                  <a:pt x="6524" y="2091"/>
                  <a:pt x="6520" y="2091"/>
                </a:cubicBezTo>
                <a:cubicBezTo>
                  <a:pt x="6515" y="2091"/>
                  <a:pt x="6528" y="2067"/>
                  <a:pt x="6553" y="2035"/>
                </a:cubicBezTo>
                <a:cubicBezTo>
                  <a:pt x="6578" y="2003"/>
                  <a:pt x="6598" y="1961"/>
                  <a:pt x="6598" y="1939"/>
                </a:cubicBezTo>
                <a:cubicBezTo>
                  <a:pt x="6598" y="1858"/>
                  <a:pt x="6626" y="1833"/>
                  <a:pt x="6704" y="1833"/>
                </a:cubicBezTo>
                <a:cubicBezTo>
                  <a:pt x="6782" y="1833"/>
                  <a:pt x="6907" y="1753"/>
                  <a:pt x="6967" y="1670"/>
                </a:cubicBezTo>
                <a:cubicBezTo>
                  <a:pt x="7004" y="1619"/>
                  <a:pt x="7152" y="1549"/>
                  <a:pt x="7359" y="1485"/>
                </a:cubicBezTo>
                <a:cubicBezTo>
                  <a:pt x="7448" y="1456"/>
                  <a:pt x="7542" y="1427"/>
                  <a:pt x="7566" y="1417"/>
                </a:cubicBezTo>
                <a:cubicBezTo>
                  <a:pt x="7838" y="1306"/>
                  <a:pt x="8067" y="1237"/>
                  <a:pt x="8198" y="1232"/>
                </a:cubicBezTo>
                <a:close/>
                <a:moveTo>
                  <a:pt x="11106" y="1631"/>
                </a:moveTo>
                <a:lnTo>
                  <a:pt x="11358" y="1642"/>
                </a:lnTo>
                <a:cubicBezTo>
                  <a:pt x="12498" y="1710"/>
                  <a:pt x="13721" y="2047"/>
                  <a:pt x="14781" y="2580"/>
                </a:cubicBezTo>
                <a:cubicBezTo>
                  <a:pt x="15562" y="2972"/>
                  <a:pt x="16342" y="3531"/>
                  <a:pt x="16991" y="4163"/>
                </a:cubicBezTo>
                <a:cubicBezTo>
                  <a:pt x="18265" y="5406"/>
                  <a:pt x="19086" y="6860"/>
                  <a:pt x="19508" y="8617"/>
                </a:cubicBezTo>
                <a:cubicBezTo>
                  <a:pt x="19631" y="9129"/>
                  <a:pt x="19645" y="9153"/>
                  <a:pt x="19732" y="9263"/>
                </a:cubicBezTo>
                <a:cubicBezTo>
                  <a:pt x="19787" y="9333"/>
                  <a:pt x="19832" y="9427"/>
                  <a:pt x="19883" y="9555"/>
                </a:cubicBezTo>
                <a:cubicBezTo>
                  <a:pt x="19890" y="9573"/>
                  <a:pt x="19890" y="9547"/>
                  <a:pt x="19883" y="9499"/>
                </a:cubicBezTo>
                <a:cubicBezTo>
                  <a:pt x="19876" y="9451"/>
                  <a:pt x="19880" y="9418"/>
                  <a:pt x="19888" y="9426"/>
                </a:cubicBezTo>
                <a:cubicBezTo>
                  <a:pt x="19914" y="9449"/>
                  <a:pt x="19964" y="9995"/>
                  <a:pt x="19978" y="10391"/>
                </a:cubicBezTo>
                <a:cubicBezTo>
                  <a:pt x="19985" y="10595"/>
                  <a:pt x="19996" y="10796"/>
                  <a:pt x="20006" y="10835"/>
                </a:cubicBezTo>
                <a:cubicBezTo>
                  <a:pt x="20016" y="10874"/>
                  <a:pt x="20017" y="11051"/>
                  <a:pt x="20006" y="11228"/>
                </a:cubicBezTo>
                <a:cubicBezTo>
                  <a:pt x="19928" y="12469"/>
                  <a:pt x="19627" y="13623"/>
                  <a:pt x="19094" y="14738"/>
                </a:cubicBezTo>
                <a:cubicBezTo>
                  <a:pt x="19012" y="14909"/>
                  <a:pt x="18938" y="15053"/>
                  <a:pt x="18926" y="15053"/>
                </a:cubicBezTo>
                <a:cubicBezTo>
                  <a:pt x="18915" y="15053"/>
                  <a:pt x="18899" y="15037"/>
                  <a:pt x="18893" y="15019"/>
                </a:cubicBezTo>
                <a:cubicBezTo>
                  <a:pt x="18886" y="15002"/>
                  <a:pt x="18693" y="14838"/>
                  <a:pt x="18462" y="14654"/>
                </a:cubicBezTo>
                <a:cubicBezTo>
                  <a:pt x="18021" y="14302"/>
                  <a:pt x="15542" y="12327"/>
                  <a:pt x="13685" y="10852"/>
                </a:cubicBezTo>
                <a:cubicBezTo>
                  <a:pt x="13082" y="10373"/>
                  <a:pt x="12516" y="9926"/>
                  <a:pt x="12432" y="9858"/>
                </a:cubicBezTo>
                <a:lnTo>
                  <a:pt x="12281" y="9734"/>
                </a:lnTo>
                <a:lnTo>
                  <a:pt x="12236" y="9409"/>
                </a:lnTo>
                <a:cubicBezTo>
                  <a:pt x="12211" y="9229"/>
                  <a:pt x="12141" y="8739"/>
                  <a:pt x="12080" y="8319"/>
                </a:cubicBezTo>
                <a:cubicBezTo>
                  <a:pt x="11953" y="7454"/>
                  <a:pt x="11789" y="6322"/>
                  <a:pt x="11235" y="2507"/>
                </a:cubicBezTo>
                <a:lnTo>
                  <a:pt x="11106" y="1631"/>
                </a:lnTo>
                <a:close/>
                <a:moveTo>
                  <a:pt x="10262" y="1642"/>
                </a:moveTo>
                <a:cubicBezTo>
                  <a:pt x="10268" y="1649"/>
                  <a:pt x="10222" y="2025"/>
                  <a:pt x="10155" y="2479"/>
                </a:cubicBezTo>
                <a:cubicBezTo>
                  <a:pt x="10089" y="2933"/>
                  <a:pt x="9997" y="3544"/>
                  <a:pt x="9954" y="3838"/>
                </a:cubicBezTo>
                <a:cubicBezTo>
                  <a:pt x="9655" y="5904"/>
                  <a:pt x="9526" y="6811"/>
                  <a:pt x="9490" y="7067"/>
                </a:cubicBezTo>
                <a:cubicBezTo>
                  <a:pt x="9395" y="7728"/>
                  <a:pt x="9141" y="9484"/>
                  <a:pt x="9121" y="9616"/>
                </a:cubicBezTo>
                <a:cubicBezTo>
                  <a:pt x="9105" y="9713"/>
                  <a:pt x="9081" y="9776"/>
                  <a:pt x="9048" y="9807"/>
                </a:cubicBezTo>
                <a:cubicBezTo>
                  <a:pt x="9022" y="9833"/>
                  <a:pt x="8292" y="10410"/>
                  <a:pt x="7426" y="11093"/>
                </a:cubicBezTo>
                <a:cubicBezTo>
                  <a:pt x="5905" y="12292"/>
                  <a:pt x="4427" y="13459"/>
                  <a:pt x="3236" y="14401"/>
                </a:cubicBezTo>
                <a:cubicBezTo>
                  <a:pt x="2922" y="14650"/>
                  <a:pt x="2658" y="14856"/>
                  <a:pt x="2649" y="14856"/>
                </a:cubicBezTo>
                <a:cubicBezTo>
                  <a:pt x="2628" y="14856"/>
                  <a:pt x="2403" y="14363"/>
                  <a:pt x="2280" y="14053"/>
                </a:cubicBezTo>
                <a:cubicBezTo>
                  <a:pt x="1955" y="13235"/>
                  <a:pt x="1768" y="12456"/>
                  <a:pt x="1664" y="11492"/>
                </a:cubicBezTo>
                <a:cubicBezTo>
                  <a:pt x="1624" y="11115"/>
                  <a:pt x="1630" y="10114"/>
                  <a:pt x="1676" y="9729"/>
                </a:cubicBezTo>
                <a:cubicBezTo>
                  <a:pt x="1894" y="7871"/>
                  <a:pt x="2561" y="6284"/>
                  <a:pt x="3695" y="4927"/>
                </a:cubicBezTo>
                <a:cubicBezTo>
                  <a:pt x="3988" y="4576"/>
                  <a:pt x="4645" y="3932"/>
                  <a:pt x="4993" y="3652"/>
                </a:cubicBezTo>
                <a:cubicBezTo>
                  <a:pt x="6296" y="2604"/>
                  <a:pt x="7766" y="1954"/>
                  <a:pt x="9406" y="1709"/>
                </a:cubicBezTo>
                <a:cubicBezTo>
                  <a:pt x="9674" y="1669"/>
                  <a:pt x="10246" y="1626"/>
                  <a:pt x="10262" y="1642"/>
                </a:cubicBezTo>
                <a:close/>
                <a:moveTo>
                  <a:pt x="18462" y="3349"/>
                </a:moveTo>
                <a:cubicBezTo>
                  <a:pt x="18424" y="3295"/>
                  <a:pt x="18452" y="3316"/>
                  <a:pt x="18585" y="3461"/>
                </a:cubicBezTo>
                <a:cubicBezTo>
                  <a:pt x="18642" y="3524"/>
                  <a:pt x="18685" y="3574"/>
                  <a:pt x="18680" y="3574"/>
                </a:cubicBezTo>
                <a:cubicBezTo>
                  <a:pt x="18667" y="3574"/>
                  <a:pt x="18499" y="3403"/>
                  <a:pt x="18462" y="3349"/>
                </a:cubicBezTo>
                <a:close/>
                <a:moveTo>
                  <a:pt x="10687" y="12537"/>
                </a:moveTo>
                <a:cubicBezTo>
                  <a:pt x="10694" y="12526"/>
                  <a:pt x="11104" y="12679"/>
                  <a:pt x="11599" y="12879"/>
                </a:cubicBezTo>
                <a:cubicBezTo>
                  <a:pt x="12093" y="13080"/>
                  <a:pt x="12774" y="13356"/>
                  <a:pt x="13109" y="13492"/>
                </a:cubicBezTo>
                <a:cubicBezTo>
                  <a:pt x="14552" y="14076"/>
                  <a:pt x="17120" y="15116"/>
                  <a:pt x="17813" y="15395"/>
                </a:cubicBezTo>
                <a:lnTo>
                  <a:pt x="18563" y="15699"/>
                </a:lnTo>
                <a:lnTo>
                  <a:pt x="18428" y="15901"/>
                </a:lnTo>
                <a:cubicBezTo>
                  <a:pt x="16855" y="18217"/>
                  <a:pt x="14397" y="19689"/>
                  <a:pt x="11643" y="19967"/>
                </a:cubicBezTo>
                <a:cubicBezTo>
                  <a:pt x="10545" y="20077"/>
                  <a:pt x="9424" y="19996"/>
                  <a:pt x="8360" y="19720"/>
                </a:cubicBezTo>
                <a:cubicBezTo>
                  <a:pt x="7293" y="19442"/>
                  <a:pt x="6278" y="18967"/>
                  <a:pt x="5367" y="18327"/>
                </a:cubicBezTo>
                <a:cubicBezTo>
                  <a:pt x="5133" y="18162"/>
                  <a:pt x="4944" y="18018"/>
                  <a:pt x="5009" y="18052"/>
                </a:cubicBezTo>
                <a:cubicBezTo>
                  <a:pt x="5047" y="18071"/>
                  <a:pt x="5043" y="18052"/>
                  <a:pt x="4993" y="17962"/>
                </a:cubicBezTo>
                <a:cubicBezTo>
                  <a:pt x="4969" y="17919"/>
                  <a:pt x="4948" y="17861"/>
                  <a:pt x="4948" y="17833"/>
                </a:cubicBezTo>
                <a:cubicBezTo>
                  <a:pt x="4948" y="17743"/>
                  <a:pt x="4901" y="17679"/>
                  <a:pt x="4668" y="17468"/>
                </a:cubicBezTo>
                <a:cubicBezTo>
                  <a:pt x="4133" y="16981"/>
                  <a:pt x="3595" y="16377"/>
                  <a:pt x="3231" y="15845"/>
                </a:cubicBezTo>
                <a:lnTo>
                  <a:pt x="3080" y="15620"/>
                </a:lnTo>
                <a:lnTo>
                  <a:pt x="3812" y="15328"/>
                </a:lnTo>
                <a:cubicBezTo>
                  <a:pt x="4532" y="15038"/>
                  <a:pt x="5900" y="14485"/>
                  <a:pt x="8382" y="13480"/>
                </a:cubicBezTo>
                <a:cubicBezTo>
                  <a:pt x="9069" y="13202"/>
                  <a:pt x="9869" y="12882"/>
                  <a:pt x="10155" y="12767"/>
                </a:cubicBezTo>
                <a:cubicBezTo>
                  <a:pt x="10442" y="12652"/>
                  <a:pt x="10680" y="12548"/>
                  <a:pt x="10687" y="12537"/>
                </a:cubicBezTo>
                <a:close/>
                <a:moveTo>
                  <a:pt x="4931" y="17996"/>
                </a:moveTo>
                <a:cubicBezTo>
                  <a:pt x="4952" y="18012"/>
                  <a:pt x="4970" y="18025"/>
                  <a:pt x="4970" y="18029"/>
                </a:cubicBezTo>
                <a:cubicBezTo>
                  <a:pt x="4970" y="18047"/>
                  <a:pt x="4954" y="18037"/>
                  <a:pt x="4925" y="18001"/>
                </a:cubicBezTo>
                <a:cubicBezTo>
                  <a:pt x="4898" y="17967"/>
                  <a:pt x="4897" y="17968"/>
                  <a:pt x="4931" y="17996"/>
                </a:cubicBezTo>
                <a:close/>
                <a:moveTo>
                  <a:pt x="5049" y="18063"/>
                </a:moveTo>
                <a:cubicBezTo>
                  <a:pt x="5036" y="18063"/>
                  <a:pt x="5048" y="18073"/>
                  <a:pt x="5071" y="18091"/>
                </a:cubicBezTo>
                <a:cubicBezTo>
                  <a:pt x="5125" y="18132"/>
                  <a:pt x="5133" y="18138"/>
                  <a:pt x="5099" y="18097"/>
                </a:cubicBezTo>
                <a:cubicBezTo>
                  <a:pt x="5084" y="18079"/>
                  <a:pt x="5061" y="18063"/>
                  <a:pt x="5049" y="18063"/>
                </a:cubicBezTo>
                <a:close/>
              </a:path>
            </a:pathLst>
          </a:custGeom>
          <a:ln w="12700">
            <a:miter lim="400000"/>
          </a:ln>
        </p:spPr>
      </p:pic>
      <p:pic>
        <p:nvPicPr>
          <p:cNvPr id="289" name="nike logo.png" descr="nike logo.png"/>
          <p:cNvPicPr>
            <a:picLocks noChangeAspect="1"/>
          </p:cNvPicPr>
          <p:nvPr/>
        </p:nvPicPr>
        <p:blipFill>
          <a:blip r:embed="rId21">
            <a:extLst/>
          </a:blip>
          <a:srcRect l="5228" t="21324" r="6263" b="20747"/>
          <a:stretch>
            <a:fillRect/>
          </a:stretch>
        </p:blipFill>
        <p:spPr>
          <a:xfrm>
            <a:off x="9959259" y="10836755"/>
            <a:ext cx="2873386" cy="1014742"/>
          </a:xfrm>
          <a:custGeom>
            <a:avLst/>
            <a:gdLst/>
            <a:ahLst/>
            <a:cxnLst>
              <a:cxn ang="0">
                <a:pos x="wd2" y="hd2"/>
              </a:cxn>
              <a:cxn ang="5400000">
                <a:pos x="wd2" y="hd2"/>
              </a:cxn>
              <a:cxn ang="10800000">
                <a:pos x="wd2" y="hd2"/>
              </a:cxn>
              <a:cxn ang="16200000">
                <a:pos x="wd2" y="hd2"/>
              </a:cxn>
            </a:cxnLst>
            <a:rect l="0" t="0" r="r" b="b"/>
            <a:pathLst>
              <a:path w="21441" h="21579" fill="norm" stroke="1" extrusionOk="0">
                <a:moveTo>
                  <a:pt x="2991" y="0"/>
                </a:moveTo>
                <a:cubicBezTo>
                  <a:pt x="2987" y="1"/>
                  <a:pt x="2978" y="24"/>
                  <a:pt x="2964" y="67"/>
                </a:cubicBezTo>
                <a:cubicBezTo>
                  <a:pt x="1557" y="4520"/>
                  <a:pt x="1021" y="6565"/>
                  <a:pt x="557" y="9241"/>
                </a:cubicBezTo>
                <a:cubicBezTo>
                  <a:pt x="-27" y="12605"/>
                  <a:pt x="-156" y="15625"/>
                  <a:pt x="189" y="17850"/>
                </a:cubicBezTo>
                <a:cubicBezTo>
                  <a:pt x="273" y="18385"/>
                  <a:pt x="454" y="19120"/>
                  <a:pt x="628" y="19614"/>
                </a:cubicBezTo>
                <a:cubicBezTo>
                  <a:pt x="1025" y="20746"/>
                  <a:pt x="1556" y="21380"/>
                  <a:pt x="2227" y="21529"/>
                </a:cubicBezTo>
                <a:cubicBezTo>
                  <a:pt x="2527" y="21596"/>
                  <a:pt x="2547" y="21594"/>
                  <a:pt x="2858" y="21529"/>
                </a:cubicBezTo>
                <a:cubicBezTo>
                  <a:pt x="3689" y="21357"/>
                  <a:pt x="4667" y="20615"/>
                  <a:pt x="5754" y="19327"/>
                </a:cubicBezTo>
                <a:cubicBezTo>
                  <a:pt x="5999" y="19036"/>
                  <a:pt x="9254" y="15073"/>
                  <a:pt x="12986" y="10524"/>
                </a:cubicBezTo>
                <a:cubicBezTo>
                  <a:pt x="16717" y="5975"/>
                  <a:pt x="20147" y="1793"/>
                  <a:pt x="20608" y="1232"/>
                </a:cubicBezTo>
                <a:cubicBezTo>
                  <a:pt x="21070" y="670"/>
                  <a:pt x="21444" y="204"/>
                  <a:pt x="21440" y="194"/>
                </a:cubicBezTo>
                <a:cubicBezTo>
                  <a:pt x="21437" y="184"/>
                  <a:pt x="20277" y="1054"/>
                  <a:pt x="18861" y="2126"/>
                </a:cubicBezTo>
                <a:cubicBezTo>
                  <a:pt x="13486" y="6197"/>
                  <a:pt x="6633" y="11381"/>
                  <a:pt x="6222" y="11689"/>
                </a:cubicBezTo>
                <a:cubicBezTo>
                  <a:pt x="5986" y="11865"/>
                  <a:pt x="5700" y="12064"/>
                  <a:pt x="5588" y="12128"/>
                </a:cubicBezTo>
                <a:cubicBezTo>
                  <a:pt x="4743" y="12604"/>
                  <a:pt x="3996" y="12542"/>
                  <a:pt x="3465" y="11959"/>
                </a:cubicBezTo>
                <a:cubicBezTo>
                  <a:pt x="3039" y="11491"/>
                  <a:pt x="2638" y="10392"/>
                  <a:pt x="2449" y="9182"/>
                </a:cubicBezTo>
                <a:cubicBezTo>
                  <a:pt x="2125" y="7103"/>
                  <a:pt x="2273" y="4097"/>
                  <a:pt x="2870" y="759"/>
                </a:cubicBezTo>
                <a:cubicBezTo>
                  <a:pt x="2969" y="203"/>
                  <a:pt x="3003" y="-4"/>
                  <a:pt x="2991" y="0"/>
                </a:cubicBezTo>
                <a:close/>
              </a:path>
            </a:pathLst>
          </a:custGeom>
          <a:ln w="12700">
            <a:miter lim="400000"/>
          </a:ln>
        </p:spPr>
      </p:pic>
      <p:pic>
        <p:nvPicPr>
          <p:cNvPr id="290" name="nintendo logo.png" descr="nintendo logo.png"/>
          <p:cNvPicPr>
            <a:picLocks noChangeAspect="1"/>
          </p:cNvPicPr>
          <p:nvPr/>
        </p:nvPicPr>
        <p:blipFill>
          <a:blip r:embed="rId22">
            <a:extLst/>
          </a:blip>
          <a:srcRect l="19716" t="7123" r="19663" b="7159"/>
          <a:stretch>
            <a:fillRect/>
          </a:stretch>
        </p:blipFill>
        <p:spPr>
          <a:xfrm>
            <a:off x="13770182" y="5559839"/>
            <a:ext cx="1524508" cy="1524001"/>
          </a:xfrm>
          <a:custGeom>
            <a:avLst/>
            <a:gdLst/>
            <a:ahLst/>
            <a:cxnLst>
              <a:cxn ang="0">
                <a:pos x="wd2" y="hd2"/>
              </a:cxn>
              <a:cxn ang="5400000">
                <a:pos x="wd2" y="hd2"/>
              </a:cxn>
              <a:cxn ang="10800000">
                <a:pos x="wd2" y="hd2"/>
              </a:cxn>
              <a:cxn ang="16200000">
                <a:pos x="wd2" y="hd2"/>
              </a:cxn>
            </a:cxnLst>
            <a:rect l="0" t="0" r="r" b="b"/>
            <a:pathLst>
              <a:path w="21580" h="21600" fill="norm" stroke="1" extrusionOk="0">
                <a:moveTo>
                  <a:pt x="10345" y="0"/>
                </a:moveTo>
                <a:lnTo>
                  <a:pt x="7423" y="28"/>
                </a:lnTo>
                <a:cubicBezTo>
                  <a:pt x="4128" y="55"/>
                  <a:pt x="4171" y="47"/>
                  <a:pt x="3086" y="579"/>
                </a:cubicBezTo>
                <a:cubicBezTo>
                  <a:pt x="1632" y="1293"/>
                  <a:pt x="615" y="2532"/>
                  <a:pt x="182" y="4118"/>
                </a:cubicBezTo>
                <a:cubicBezTo>
                  <a:pt x="38" y="4644"/>
                  <a:pt x="31" y="4740"/>
                  <a:pt x="8" y="10271"/>
                </a:cubicBezTo>
                <a:cubicBezTo>
                  <a:pt x="-18" y="16318"/>
                  <a:pt x="13" y="17028"/>
                  <a:pt x="294" y="17848"/>
                </a:cubicBezTo>
                <a:cubicBezTo>
                  <a:pt x="630" y="18830"/>
                  <a:pt x="1231" y="19734"/>
                  <a:pt x="1957" y="20334"/>
                </a:cubicBezTo>
                <a:cubicBezTo>
                  <a:pt x="2462" y="20752"/>
                  <a:pt x="3540" y="21294"/>
                  <a:pt x="4204" y="21465"/>
                </a:cubicBezTo>
                <a:cubicBezTo>
                  <a:pt x="4659" y="21582"/>
                  <a:pt x="4962" y="21591"/>
                  <a:pt x="7524" y="21594"/>
                </a:cubicBezTo>
                <a:lnTo>
                  <a:pt x="10345" y="21600"/>
                </a:lnTo>
                <a:lnTo>
                  <a:pt x="10345" y="10800"/>
                </a:lnTo>
                <a:lnTo>
                  <a:pt x="10345" y="0"/>
                </a:lnTo>
                <a:close/>
                <a:moveTo>
                  <a:pt x="12772" y="0"/>
                </a:moveTo>
                <a:lnTo>
                  <a:pt x="12727" y="1159"/>
                </a:lnTo>
                <a:cubicBezTo>
                  <a:pt x="12670" y="2664"/>
                  <a:pt x="12670" y="19724"/>
                  <a:pt x="12727" y="20784"/>
                </a:cubicBezTo>
                <a:lnTo>
                  <a:pt x="12772" y="21600"/>
                </a:lnTo>
                <a:lnTo>
                  <a:pt x="14783" y="21600"/>
                </a:lnTo>
                <a:cubicBezTo>
                  <a:pt x="16958" y="21599"/>
                  <a:pt x="17307" y="21559"/>
                  <a:pt x="18131" y="21229"/>
                </a:cubicBezTo>
                <a:cubicBezTo>
                  <a:pt x="19820" y="20553"/>
                  <a:pt x="21110" y="19049"/>
                  <a:pt x="21474" y="17331"/>
                </a:cubicBezTo>
                <a:cubicBezTo>
                  <a:pt x="21547" y="16987"/>
                  <a:pt x="21582" y="13862"/>
                  <a:pt x="21581" y="10749"/>
                </a:cubicBezTo>
                <a:cubicBezTo>
                  <a:pt x="21580" y="7637"/>
                  <a:pt x="21541" y="4538"/>
                  <a:pt x="21468" y="4252"/>
                </a:cubicBezTo>
                <a:cubicBezTo>
                  <a:pt x="21029" y="2534"/>
                  <a:pt x="19987" y="1244"/>
                  <a:pt x="18457" y="529"/>
                </a:cubicBezTo>
                <a:cubicBezTo>
                  <a:pt x="17479" y="72"/>
                  <a:pt x="17366" y="57"/>
                  <a:pt x="14951" y="28"/>
                </a:cubicBezTo>
                <a:lnTo>
                  <a:pt x="12772" y="0"/>
                </a:lnTo>
                <a:close/>
                <a:moveTo>
                  <a:pt x="8642" y="1648"/>
                </a:moveTo>
                <a:lnTo>
                  <a:pt x="8642" y="10806"/>
                </a:lnTo>
                <a:lnTo>
                  <a:pt x="8642" y="19963"/>
                </a:lnTo>
                <a:lnTo>
                  <a:pt x="6974" y="19969"/>
                </a:lnTo>
                <a:cubicBezTo>
                  <a:pt x="5111" y="19975"/>
                  <a:pt x="4738" y="19941"/>
                  <a:pt x="4193" y="19732"/>
                </a:cubicBezTo>
                <a:cubicBezTo>
                  <a:pt x="3145" y="19332"/>
                  <a:pt x="2315" y="18501"/>
                  <a:pt x="1884" y="17421"/>
                </a:cubicBezTo>
                <a:lnTo>
                  <a:pt x="1699" y="16954"/>
                </a:lnTo>
                <a:lnTo>
                  <a:pt x="1699" y="10839"/>
                </a:lnTo>
                <a:lnTo>
                  <a:pt x="1699" y="4725"/>
                </a:lnTo>
                <a:lnTo>
                  <a:pt x="1856" y="4286"/>
                </a:lnTo>
                <a:cubicBezTo>
                  <a:pt x="2306" y="3063"/>
                  <a:pt x="3294" y="2125"/>
                  <a:pt x="4496" y="1778"/>
                </a:cubicBezTo>
                <a:cubicBezTo>
                  <a:pt x="4822" y="1683"/>
                  <a:pt x="5216" y="1661"/>
                  <a:pt x="6766" y="1654"/>
                </a:cubicBezTo>
                <a:lnTo>
                  <a:pt x="8642" y="1648"/>
                </a:lnTo>
                <a:close/>
                <a:moveTo>
                  <a:pt x="5457" y="4449"/>
                </a:moveTo>
                <a:cubicBezTo>
                  <a:pt x="4678" y="4414"/>
                  <a:pt x="3905" y="4845"/>
                  <a:pt x="3558" y="5591"/>
                </a:cubicBezTo>
                <a:cubicBezTo>
                  <a:pt x="3326" y="6090"/>
                  <a:pt x="3336" y="6834"/>
                  <a:pt x="3581" y="7335"/>
                </a:cubicBezTo>
                <a:cubicBezTo>
                  <a:pt x="3790" y="7763"/>
                  <a:pt x="4090" y="8054"/>
                  <a:pt x="4564" y="8274"/>
                </a:cubicBezTo>
                <a:cubicBezTo>
                  <a:pt x="5080" y="8515"/>
                  <a:pt x="5723" y="8498"/>
                  <a:pt x="6260" y="8229"/>
                </a:cubicBezTo>
                <a:cubicBezTo>
                  <a:pt x="6728" y="7996"/>
                  <a:pt x="6959" y="7749"/>
                  <a:pt x="7193" y="7239"/>
                </a:cubicBezTo>
                <a:cubicBezTo>
                  <a:pt x="7335" y="6930"/>
                  <a:pt x="7354" y="6808"/>
                  <a:pt x="7328" y="6368"/>
                </a:cubicBezTo>
                <a:cubicBezTo>
                  <a:pt x="7279" y="5557"/>
                  <a:pt x="6907" y="4976"/>
                  <a:pt x="6221" y="4641"/>
                </a:cubicBezTo>
                <a:cubicBezTo>
                  <a:pt x="5975" y="4520"/>
                  <a:pt x="5717" y="4461"/>
                  <a:pt x="5457" y="4449"/>
                </a:cubicBezTo>
                <a:close/>
                <a:moveTo>
                  <a:pt x="16923" y="9737"/>
                </a:moveTo>
                <a:cubicBezTo>
                  <a:pt x="17635" y="9737"/>
                  <a:pt x="17970" y="9869"/>
                  <a:pt x="18452" y="10344"/>
                </a:cubicBezTo>
                <a:cubicBezTo>
                  <a:pt x="18934" y="10820"/>
                  <a:pt x="19065" y="11154"/>
                  <a:pt x="19064" y="11908"/>
                </a:cubicBezTo>
                <a:cubicBezTo>
                  <a:pt x="19063" y="12442"/>
                  <a:pt x="19036" y="12586"/>
                  <a:pt x="18907" y="12831"/>
                </a:cubicBezTo>
                <a:cubicBezTo>
                  <a:pt x="18671" y="13275"/>
                  <a:pt x="18251" y="13693"/>
                  <a:pt x="17839" y="13888"/>
                </a:cubicBezTo>
                <a:cubicBezTo>
                  <a:pt x="16983" y="14293"/>
                  <a:pt x="15991" y="14086"/>
                  <a:pt x="15322" y="13371"/>
                </a:cubicBezTo>
                <a:cubicBezTo>
                  <a:pt x="14875" y="12892"/>
                  <a:pt x="14727" y="12522"/>
                  <a:pt x="14727" y="11908"/>
                </a:cubicBezTo>
                <a:cubicBezTo>
                  <a:pt x="14726" y="11019"/>
                  <a:pt x="15184" y="10298"/>
                  <a:pt x="16013" y="9889"/>
                </a:cubicBezTo>
                <a:cubicBezTo>
                  <a:pt x="16268" y="9763"/>
                  <a:pt x="16431" y="9737"/>
                  <a:pt x="16923" y="9737"/>
                </a:cubicBezTo>
                <a:close/>
              </a:path>
            </a:pathLst>
          </a:custGeom>
          <a:ln w="12700">
            <a:miter lim="400000"/>
          </a:ln>
        </p:spPr>
      </p:pic>
      <p:pic>
        <p:nvPicPr>
          <p:cNvPr id="291" name="nvidia logo.png" descr="nvidia logo.png"/>
          <p:cNvPicPr>
            <a:picLocks noChangeAspect="1"/>
          </p:cNvPicPr>
          <p:nvPr/>
        </p:nvPicPr>
        <p:blipFill>
          <a:blip r:embed="rId23">
            <a:extLst/>
          </a:blip>
          <a:srcRect l="9233" t="1749" r="9293" b="1749"/>
          <a:stretch>
            <a:fillRect/>
          </a:stretch>
        </p:blipFill>
        <p:spPr>
          <a:xfrm>
            <a:off x="20543804" y="10536929"/>
            <a:ext cx="2287414" cy="1524001"/>
          </a:xfrm>
          <a:prstGeom prst="rect">
            <a:avLst/>
          </a:prstGeom>
          <a:ln w="12700">
            <a:miter lim="400000"/>
          </a:ln>
        </p:spPr>
      </p:pic>
      <p:pic>
        <p:nvPicPr>
          <p:cNvPr id="292" name="oracle logo.png" descr="oracle logo.png"/>
          <p:cNvPicPr>
            <a:picLocks noChangeAspect="1"/>
          </p:cNvPicPr>
          <p:nvPr/>
        </p:nvPicPr>
        <p:blipFill>
          <a:blip r:embed="rId24">
            <a:extLst/>
          </a:blip>
          <a:srcRect l="14007" t="3495" r="16567" b="1478"/>
          <a:stretch>
            <a:fillRect/>
          </a:stretch>
        </p:blipFill>
        <p:spPr>
          <a:xfrm>
            <a:off x="16654133" y="5559839"/>
            <a:ext cx="1979409" cy="1524001"/>
          </a:xfrm>
          <a:prstGeom prst="rect">
            <a:avLst/>
          </a:prstGeom>
          <a:ln w="12700">
            <a:miter lim="400000"/>
          </a:ln>
        </p:spPr>
      </p:pic>
      <p:pic>
        <p:nvPicPr>
          <p:cNvPr id="293" name="pepsi logo.jpg" descr="pepsi logo.jpg"/>
          <p:cNvPicPr>
            <a:picLocks noChangeAspect="1"/>
          </p:cNvPicPr>
          <p:nvPr/>
        </p:nvPicPr>
        <p:blipFill>
          <a:blip r:embed="rId25">
            <a:extLst/>
          </a:blip>
          <a:srcRect l="29072" t="12883" r="29003" b="12703"/>
          <a:stretch>
            <a:fillRect/>
          </a:stretch>
        </p:blipFill>
        <p:spPr>
          <a:xfrm>
            <a:off x="11194921" y="8198301"/>
            <a:ext cx="1526425" cy="1523993"/>
          </a:xfrm>
          <a:custGeom>
            <a:avLst/>
            <a:gdLst/>
            <a:ahLst/>
            <a:cxnLst>
              <a:cxn ang="0">
                <a:pos x="wd2" y="hd2"/>
              </a:cxn>
              <a:cxn ang="5400000">
                <a:pos x="wd2" y="hd2"/>
              </a:cxn>
              <a:cxn ang="10800000">
                <a:pos x="wd2" y="hd2"/>
              </a:cxn>
              <a:cxn ang="16200000">
                <a:pos x="wd2" y="hd2"/>
              </a:cxn>
            </a:cxnLst>
            <a:rect l="0" t="0" r="r" b="b"/>
            <a:pathLst>
              <a:path w="21579" h="21457" fill="norm" stroke="1" extrusionOk="0">
                <a:moveTo>
                  <a:pt x="10779" y="0"/>
                </a:moveTo>
                <a:cubicBezTo>
                  <a:pt x="10043" y="0"/>
                  <a:pt x="9304" y="43"/>
                  <a:pt x="8888" y="123"/>
                </a:cubicBezTo>
                <a:cubicBezTo>
                  <a:pt x="7646" y="363"/>
                  <a:pt x="6202" y="899"/>
                  <a:pt x="5202" y="1498"/>
                </a:cubicBezTo>
                <a:cubicBezTo>
                  <a:pt x="2680" y="3006"/>
                  <a:pt x="803" y="5650"/>
                  <a:pt x="226" y="8505"/>
                </a:cubicBezTo>
                <a:cubicBezTo>
                  <a:pt x="82" y="9212"/>
                  <a:pt x="8" y="9919"/>
                  <a:pt x="1" y="10622"/>
                </a:cubicBezTo>
                <a:cubicBezTo>
                  <a:pt x="-21" y="12733"/>
                  <a:pt x="560" y="14788"/>
                  <a:pt x="1701" y="16551"/>
                </a:cubicBezTo>
                <a:cubicBezTo>
                  <a:pt x="3502" y="19332"/>
                  <a:pt x="6610" y="21185"/>
                  <a:pt x="9881" y="21424"/>
                </a:cubicBezTo>
                <a:cubicBezTo>
                  <a:pt x="12294" y="21600"/>
                  <a:pt x="14477" y="21079"/>
                  <a:pt x="16507" y="19842"/>
                </a:cubicBezTo>
                <a:cubicBezTo>
                  <a:pt x="19640" y="17934"/>
                  <a:pt x="21579" y="14464"/>
                  <a:pt x="21579" y="10773"/>
                </a:cubicBezTo>
                <a:cubicBezTo>
                  <a:pt x="21579" y="6702"/>
                  <a:pt x="19439" y="3125"/>
                  <a:pt x="15862" y="1213"/>
                </a:cubicBezTo>
                <a:cubicBezTo>
                  <a:pt x="14955" y="728"/>
                  <a:pt x="13879" y="359"/>
                  <a:pt x="12653" y="117"/>
                </a:cubicBezTo>
                <a:cubicBezTo>
                  <a:pt x="12246" y="37"/>
                  <a:pt x="11514" y="0"/>
                  <a:pt x="10779" y="0"/>
                </a:cubicBezTo>
                <a:close/>
              </a:path>
            </a:pathLst>
          </a:custGeom>
          <a:ln w="12700">
            <a:miter lim="400000"/>
          </a:ln>
        </p:spPr>
      </p:pic>
      <p:pic>
        <p:nvPicPr>
          <p:cNvPr id="294" name="perplexity logo.png" descr="perplexity logo.png"/>
          <p:cNvPicPr>
            <a:picLocks noChangeAspect="1"/>
          </p:cNvPicPr>
          <p:nvPr/>
        </p:nvPicPr>
        <p:blipFill>
          <a:blip r:embed="rId26">
            <a:extLst/>
          </a:blip>
          <a:srcRect l="4427" t="991" r="4335" b="7742"/>
          <a:stretch>
            <a:fillRect/>
          </a:stretch>
        </p:blipFill>
        <p:spPr>
          <a:xfrm>
            <a:off x="17759577" y="10525326"/>
            <a:ext cx="1523342" cy="1523830"/>
          </a:xfrm>
          <a:custGeom>
            <a:avLst/>
            <a:gdLst/>
            <a:ahLst/>
            <a:cxnLst>
              <a:cxn ang="0">
                <a:pos x="wd2" y="hd2"/>
              </a:cxn>
              <a:cxn ang="5400000">
                <a:pos x="wd2" y="hd2"/>
              </a:cxn>
              <a:cxn ang="10800000">
                <a:pos x="wd2" y="hd2"/>
              </a:cxn>
              <a:cxn ang="16200000">
                <a:pos x="wd2" y="hd2"/>
              </a:cxn>
            </a:cxnLst>
            <a:rect l="0" t="0" r="r" b="b"/>
            <a:pathLst>
              <a:path w="21588" h="21577" fill="norm" stroke="1" extrusionOk="0">
                <a:moveTo>
                  <a:pt x="4535" y="27"/>
                </a:moveTo>
                <a:cubicBezTo>
                  <a:pt x="4205" y="66"/>
                  <a:pt x="3813" y="137"/>
                  <a:pt x="3657" y="190"/>
                </a:cubicBezTo>
                <a:cubicBezTo>
                  <a:pt x="3582" y="216"/>
                  <a:pt x="3504" y="241"/>
                  <a:pt x="3488" y="241"/>
                </a:cubicBezTo>
                <a:cubicBezTo>
                  <a:pt x="3458" y="241"/>
                  <a:pt x="3209" y="330"/>
                  <a:pt x="3044" y="404"/>
                </a:cubicBezTo>
                <a:cubicBezTo>
                  <a:pt x="2986" y="430"/>
                  <a:pt x="2919" y="457"/>
                  <a:pt x="2898" y="460"/>
                </a:cubicBezTo>
                <a:cubicBezTo>
                  <a:pt x="2876" y="463"/>
                  <a:pt x="2848" y="474"/>
                  <a:pt x="2830" y="488"/>
                </a:cubicBezTo>
                <a:cubicBezTo>
                  <a:pt x="2813" y="502"/>
                  <a:pt x="2725" y="557"/>
                  <a:pt x="2634" y="606"/>
                </a:cubicBezTo>
                <a:cubicBezTo>
                  <a:pt x="2542" y="655"/>
                  <a:pt x="2428" y="720"/>
                  <a:pt x="2380" y="752"/>
                </a:cubicBezTo>
                <a:cubicBezTo>
                  <a:pt x="2331" y="785"/>
                  <a:pt x="2279" y="802"/>
                  <a:pt x="2262" y="791"/>
                </a:cubicBezTo>
                <a:cubicBezTo>
                  <a:pt x="2246" y="782"/>
                  <a:pt x="2238" y="785"/>
                  <a:pt x="2245" y="797"/>
                </a:cubicBezTo>
                <a:cubicBezTo>
                  <a:pt x="2253" y="809"/>
                  <a:pt x="2225" y="844"/>
                  <a:pt x="2178" y="876"/>
                </a:cubicBezTo>
                <a:cubicBezTo>
                  <a:pt x="2131" y="908"/>
                  <a:pt x="2091" y="933"/>
                  <a:pt x="2088" y="926"/>
                </a:cubicBezTo>
                <a:cubicBezTo>
                  <a:pt x="2085" y="920"/>
                  <a:pt x="2062" y="936"/>
                  <a:pt x="2037" y="966"/>
                </a:cubicBezTo>
                <a:cubicBezTo>
                  <a:pt x="2013" y="996"/>
                  <a:pt x="1973" y="1023"/>
                  <a:pt x="1947" y="1028"/>
                </a:cubicBezTo>
                <a:cubicBezTo>
                  <a:pt x="1921" y="1032"/>
                  <a:pt x="1899" y="1047"/>
                  <a:pt x="1902" y="1061"/>
                </a:cubicBezTo>
                <a:cubicBezTo>
                  <a:pt x="1907" y="1084"/>
                  <a:pt x="1829" y="1143"/>
                  <a:pt x="1790" y="1146"/>
                </a:cubicBezTo>
                <a:cubicBezTo>
                  <a:pt x="1781" y="1146"/>
                  <a:pt x="1761" y="1156"/>
                  <a:pt x="1751" y="1168"/>
                </a:cubicBezTo>
                <a:cubicBezTo>
                  <a:pt x="1739" y="1181"/>
                  <a:pt x="1746" y="1185"/>
                  <a:pt x="1767" y="1174"/>
                </a:cubicBezTo>
                <a:cubicBezTo>
                  <a:pt x="1787" y="1163"/>
                  <a:pt x="1781" y="1178"/>
                  <a:pt x="1751" y="1207"/>
                </a:cubicBezTo>
                <a:cubicBezTo>
                  <a:pt x="1720" y="1237"/>
                  <a:pt x="1677" y="1260"/>
                  <a:pt x="1655" y="1264"/>
                </a:cubicBezTo>
                <a:cubicBezTo>
                  <a:pt x="1633" y="1267"/>
                  <a:pt x="1619" y="1280"/>
                  <a:pt x="1621" y="1292"/>
                </a:cubicBezTo>
                <a:cubicBezTo>
                  <a:pt x="1628" y="1327"/>
                  <a:pt x="1548" y="1398"/>
                  <a:pt x="1520" y="1382"/>
                </a:cubicBezTo>
                <a:cubicBezTo>
                  <a:pt x="1505" y="1373"/>
                  <a:pt x="1504" y="1376"/>
                  <a:pt x="1514" y="1387"/>
                </a:cubicBezTo>
                <a:cubicBezTo>
                  <a:pt x="1538" y="1413"/>
                  <a:pt x="1320" y="1637"/>
                  <a:pt x="1289" y="1618"/>
                </a:cubicBezTo>
                <a:cubicBezTo>
                  <a:pt x="1276" y="1610"/>
                  <a:pt x="1270" y="1611"/>
                  <a:pt x="1278" y="1623"/>
                </a:cubicBezTo>
                <a:cubicBezTo>
                  <a:pt x="1297" y="1653"/>
                  <a:pt x="1191" y="1781"/>
                  <a:pt x="1166" y="1758"/>
                </a:cubicBezTo>
                <a:cubicBezTo>
                  <a:pt x="1155" y="1749"/>
                  <a:pt x="1153" y="1751"/>
                  <a:pt x="1160" y="1764"/>
                </a:cubicBezTo>
                <a:cubicBezTo>
                  <a:pt x="1167" y="1777"/>
                  <a:pt x="1148" y="1820"/>
                  <a:pt x="1115" y="1859"/>
                </a:cubicBezTo>
                <a:cubicBezTo>
                  <a:pt x="1082" y="1898"/>
                  <a:pt x="1060" y="1912"/>
                  <a:pt x="1070" y="1893"/>
                </a:cubicBezTo>
                <a:cubicBezTo>
                  <a:pt x="1081" y="1872"/>
                  <a:pt x="1083" y="1864"/>
                  <a:pt x="1070" y="1876"/>
                </a:cubicBezTo>
                <a:cubicBezTo>
                  <a:pt x="1058" y="1887"/>
                  <a:pt x="1043" y="1907"/>
                  <a:pt x="1042" y="1915"/>
                </a:cubicBezTo>
                <a:cubicBezTo>
                  <a:pt x="1035" y="1965"/>
                  <a:pt x="1001" y="2007"/>
                  <a:pt x="980" y="1994"/>
                </a:cubicBezTo>
                <a:cubicBezTo>
                  <a:pt x="966" y="1986"/>
                  <a:pt x="961" y="1992"/>
                  <a:pt x="969" y="2005"/>
                </a:cubicBezTo>
                <a:cubicBezTo>
                  <a:pt x="988" y="2037"/>
                  <a:pt x="919" y="2136"/>
                  <a:pt x="890" y="2118"/>
                </a:cubicBezTo>
                <a:cubicBezTo>
                  <a:pt x="878" y="2110"/>
                  <a:pt x="870" y="2113"/>
                  <a:pt x="873" y="2123"/>
                </a:cubicBezTo>
                <a:cubicBezTo>
                  <a:pt x="885" y="2167"/>
                  <a:pt x="838" y="2245"/>
                  <a:pt x="811" y="2230"/>
                </a:cubicBezTo>
                <a:cubicBezTo>
                  <a:pt x="796" y="2221"/>
                  <a:pt x="796" y="2225"/>
                  <a:pt x="806" y="2236"/>
                </a:cubicBezTo>
                <a:cubicBezTo>
                  <a:pt x="831" y="2263"/>
                  <a:pt x="724" y="2439"/>
                  <a:pt x="693" y="2421"/>
                </a:cubicBezTo>
                <a:cubicBezTo>
                  <a:pt x="679" y="2413"/>
                  <a:pt x="673" y="2417"/>
                  <a:pt x="682" y="2427"/>
                </a:cubicBezTo>
                <a:cubicBezTo>
                  <a:pt x="703" y="2450"/>
                  <a:pt x="614" y="2623"/>
                  <a:pt x="581" y="2623"/>
                </a:cubicBezTo>
                <a:cubicBezTo>
                  <a:pt x="567" y="2623"/>
                  <a:pt x="563" y="2635"/>
                  <a:pt x="569" y="2646"/>
                </a:cubicBezTo>
                <a:cubicBezTo>
                  <a:pt x="576" y="2657"/>
                  <a:pt x="555" y="2714"/>
                  <a:pt x="524" y="2775"/>
                </a:cubicBezTo>
                <a:cubicBezTo>
                  <a:pt x="492" y="2839"/>
                  <a:pt x="465" y="2877"/>
                  <a:pt x="457" y="2860"/>
                </a:cubicBezTo>
                <a:cubicBezTo>
                  <a:pt x="450" y="2843"/>
                  <a:pt x="443" y="2850"/>
                  <a:pt x="446" y="2876"/>
                </a:cubicBezTo>
                <a:cubicBezTo>
                  <a:pt x="451" y="2940"/>
                  <a:pt x="391" y="3099"/>
                  <a:pt x="367" y="3084"/>
                </a:cubicBezTo>
                <a:cubicBezTo>
                  <a:pt x="346" y="3072"/>
                  <a:pt x="342" y="3107"/>
                  <a:pt x="350" y="3180"/>
                </a:cubicBezTo>
                <a:cubicBezTo>
                  <a:pt x="353" y="3209"/>
                  <a:pt x="342" y="3214"/>
                  <a:pt x="322" y="3202"/>
                </a:cubicBezTo>
                <a:cubicBezTo>
                  <a:pt x="304" y="3191"/>
                  <a:pt x="302" y="3199"/>
                  <a:pt x="311" y="3214"/>
                </a:cubicBezTo>
                <a:cubicBezTo>
                  <a:pt x="328" y="3242"/>
                  <a:pt x="281" y="3382"/>
                  <a:pt x="254" y="3382"/>
                </a:cubicBezTo>
                <a:cubicBezTo>
                  <a:pt x="245" y="3382"/>
                  <a:pt x="238" y="3414"/>
                  <a:pt x="243" y="3450"/>
                </a:cubicBezTo>
                <a:cubicBezTo>
                  <a:pt x="251" y="3505"/>
                  <a:pt x="251" y="3507"/>
                  <a:pt x="232" y="3466"/>
                </a:cubicBezTo>
                <a:cubicBezTo>
                  <a:pt x="211" y="3422"/>
                  <a:pt x="209" y="3422"/>
                  <a:pt x="204" y="3478"/>
                </a:cubicBezTo>
                <a:cubicBezTo>
                  <a:pt x="199" y="3533"/>
                  <a:pt x="197" y="3568"/>
                  <a:pt x="187" y="3674"/>
                </a:cubicBezTo>
                <a:cubicBezTo>
                  <a:pt x="185" y="3698"/>
                  <a:pt x="171" y="3710"/>
                  <a:pt x="159" y="3702"/>
                </a:cubicBezTo>
                <a:cubicBezTo>
                  <a:pt x="147" y="3695"/>
                  <a:pt x="146" y="3714"/>
                  <a:pt x="153" y="3742"/>
                </a:cubicBezTo>
                <a:cubicBezTo>
                  <a:pt x="162" y="3775"/>
                  <a:pt x="159" y="3786"/>
                  <a:pt x="142" y="3776"/>
                </a:cubicBezTo>
                <a:cubicBezTo>
                  <a:pt x="114" y="3758"/>
                  <a:pt x="103" y="3792"/>
                  <a:pt x="80" y="3938"/>
                </a:cubicBezTo>
                <a:cubicBezTo>
                  <a:pt x="41" y="4190"/>
                  <a:pt x="37" y="4180"/>
                  <a:pt x="63" y="4130"/>
                </a:cubicBezTo>
                <a:cubicBezTo>
                  <a:pt x="85" y="4087"/>
                  <a:pt x="85" y="4088"/>
                  <a:pt x="74" y="4141"/>
                </a:cubicBezTo>
                <a:cubicBezTo>
                  <a:pt x="68" y="4173"/>
                  <a:pt x="63" y="4233"/>
                  <a:pt x="63" y="4276"/>
                </a:cubicBezTo>
                <a:cubicBezTo>
                  <a:pt x="63" y="4318"/>
                  <a:pt x="57" y="4354"/>
                  <a:pt x="46" y="4354"/>
                </a:cubicBezTo>
                <a:cubicBezTo>
                  <a:pt x="36" y="4354"/>
                  <a:pt x="31" y="4313"/>
                  <a:pt x="35" y="4264"/>
                </a:cubicBezTo>
                <a:cubicBezTo>
                  <a:pt x="42" y="4179"/>
                  <a:pt x="41" y="4179"/>
                  <a:pt x="13" y="4236"/>
                </a:cubicBezTo>
                <a:cubicBezTo>
                  <a:pt x="-2" y="4265"/>
                  <a:pt x="17" y="6743"/>
                  <a:pt x="13" y="8805"/>
                </a:cubicBezTo>
                <a:cubicBezTo>
                  <a:pt x="14" y="10429"/>
                  <a:pt x="15" y="12427"/>
                  <a:pt x="13" y="13801"/>
                </a:cubicBezTo>
                <a:cubicBezTo>
                  <a:pt x="11" y="14782"/>
                  <a:pt x="8" y="12926"/>
                  <a:pt x="7" y="12020"/>
                </a:cubicBezTo>
                <a:cubicBezTo>
                  <a:pt x="10" y="14624"/>
                  <a:pt x="-10" y="17410"/>
                  <a:pt x="7" y="17431"/>
                </a:cubicBezTo>
                <a:cubicBezTo>
                  <a:pt x="33" y="17462"/>
                  <a:pt x="49" y="17521"/>
                  <a:pt x="80" y="17746"/>
                </a:cubicBezTo>
                <a:cubicBezTo>
                  <a:pt x="87" y="17798"/>
                  <a:pt x="98" y="17860"/>
                  <a:pt x="108" y="17886"/>
                </a:cubicBezTo>
                <a:cubicBezTo>
                  <a:pt x="119" y="17912"/>
                  <a:pt x="154" y="18004"/>
                  <a:pt x="181" y="18089"/>
                </a:cubicBezTo>
                <a:cubicBezTo>
                  <a:pt x="252" y="18310"/>
                  <a:pt x="292" y="18419"/>
                  <a:pt x="311" y="18437"/>
                </a:cubicBezTo>
                <a:cubicBezTo>
                  <a:pt x="320" y="18446"/>
                  <a:pt x="322" y="18467"/>
                  <a:pt x="322" y="18488"/>
                </a:cubicBezTo>
                <a:cubicBezTo>
                  <a:pt x="322" y="18520"/>
                  <a:pt x="405" y="18706"/>
                  <a:pt x="468" y="18819"/>
                </a:cubicBezTo>
                <a:cubicBezTo>
                  <a:pt x="479" y="18839"/>
                  <a:pt x="519" y="18913"/>
                  <a:pt x="553" y="18982"/>
                </a:cubicBezTo>
                <a:cubicBezTo>
                  <a:pt x="586" y="19052"/>
                  <a:pt x="623" y="19126"/>
                  <a:pt x="643" y="19145"/>
                </a:cubicBezTo>
                <a:cubicBezTo>
                  <a:pt x="662" y="19164"/>
                  <a:pt x="682" y="19195"/>
                  <a:pt x="682" y="19213"/>
                </a:cubicBezTo>
                <a:cubicBezTo>
                  <a:pt x="682" y="19231"/>
                  <a:pt x="706" y="19273"/>
                  <a:pt x="738" y="19308"/>
                </a:cubicBezTo>
                <a:cubicBezTo>
                  <a:pt x="771" y="19343"/>
                  <a:pt x="800" y="19386"/>
                  <a:pt x="800" y="19404"/>
                </a:cubicBezTo>
                <a:cubicBezTo>
                  <a:pt x="800" y="19421"/>
                  <a:pt x="810" y="19437"/>
                  <a:pt x="823" y="19437"/>
                </a:cubicBezTo>
                <a:cubicBezTo>
                  <a:pt x="835" y="19437"/>
                  <a:pt x="863" y="19481"/>
                  <a:pt x="890" y="19533"/>
                </a:cubicBezTo>
                <a:cubicBezTo>
                  <a:pt x="917" y="19585"/>
                  <a:pt x="960" y="19641"/>
                  <a:pt x="986" y="19657"/>
                </a:cubicBezTo>
                <a:cubicBezTo>
                  <a:pt x="1011" y="19673"/>
                  <a:pt x="1036" y="19697"/>
                  <a:pt x="1036" y="19713"/>
                </a:cubicBezTo>
                <a:cubicBezTo>
                  <a:pt x="1036" y="19746"/>
                  <a:pt x="1699" y="20414"/>
                  <a:pt x="1790" y="20471"/>
                </a:cubicBezTo>
                <a:cubicBezTo>
                  <a:pt x="1825" y="20494"/>
                  <a:pt x="1863" y="20528"/>
                  <a:pt x="1880" y="20550"/>
                </a:cubicBezTo>
                <a:cubicBezTo>
                  <a:pt x="1896" y="20572"/>
                  <a:pt x="1952" y="20617"/>
                  <a:pt x="2004" y="20646"/>
                </a:cubicBezTo>
                <a:cubicBezTo>
                  <a:pt x="2055" y="20675"/>
                  <a:pt x="2099" y="20708"/>
                  <a:pt x="2099" y="20719"/>
                </a:cubicBezTo>
                <a:cubicBezTo>
                  <a:pt x="2099" y="20729"/>
                  <a:pt x="2112" y="20736"/>
                  <a:pt x="2127" y="20736"/>
                </a:cubicBezTo>
                <a:cubicBezTo>
                  <a:pt x="2143" y="20736"/>
                  <a:pt x="2173" y="20755"/>
                  <a:pt x="2195" y="20775"/>
                </a:cubicBezTo>
                <a:cubicBezTo>
                  <a:pt x="2259" y="20833"/>
                  <a:pt x="2502" y="20972"/>
                  <a:pt x="2538" y="20972"/>
                </a:cubicBezTo>
                <a:cubicBezTo>
                  <a:pt x="2556" y="20972"/>
                  <a:pt x="2572" y="20979"/>
                  <a:pt x="2572" y="20988"/>
                </a:cubicBezTo>
                <a:cubicBezTo>
                  <a:pt x="2572" y="20998"/>
                  <a:pt x="2654" y="21044"/>
                  <a:pt x="2752" y="21090"/>
                </a:cubicBezTo>
                <a:cubicBezTo>
                  <a:pt x="2849" y="21135"/>
                  <a:pt x="2926" y="21181"/>
                  <a:pt x="2926" y="21191"/>
                </a:cubicBezTo>
                <a:cubicBezTo>
                  <a:pt x="2926" y="21200"/>
                  <a:pt x="2944" y="21208"/>
                  <a:pt x="2965" y="21208"/>
                </a:cubicBezTo>
                <a:cubicBezTo>
                  <a:pt x="3023" y="21208"/>
                  <a:pt x="3162" y="21264"/>
                  <a:pt x="3162" y="21286"/>
                </a:cubicBezTo>
                <a:cubicBezTo>
                  <a:pt x="3162" y="21297"/>
                  <a:pt x="3184" y="21303"/>
                  <a:pt x="3207" y="21303"/>
                </a:cubicBezTo>
                <a:cubicBezTo>
                  <a:pt x="3230" y="21303"/>
                  <a:pt x="3348" y="21336"/>
                  <a:pt x="3472" y="21376"/>
                </a:cubicBezTo>
                <a:cubicBezTo>
                  <a:pt x="3805" y="21484"/>
                  <a:pt x="3835" y="21494"/>
                  <a:pt x="3916" y="21494"/>
                </a:cubicBezTo>
                <a:cubicBezTo>
                  <a:pt x="3956" y="21494"/>
                  <a:pt x="3998" y="21504"/>
                  <a:pt x="4006" y="21517"/>
                </a:cubicBezTo>
                <a:cubicBezTo>
                  <a:pt x="4014" y="21530"/>
                  <a:pt x="4064" y="21543"/>
                  <a:pt x="4118" y="21545"/>
                </a:cubicBezTo>
                <a:cubicBezTo>
                  <a:pt x="4173" y="21546"/>
                  <a:pt x="4243" y="21551"/>
                  <a:pt x="4276" y="21562"/>
                </a:cubicBezTo>
                <a:cubicBezTo>
                  <a:pt x="4368" y="21591"/>
                  <a:pt x="17201" y="21575"/>
                  <a:pt x="17386" y="21545"/>
                </a:cubicBezTo>
                <a:cubicBezTo>
                  <a:pt x="17630" y="21506"/>
                  <a:pt x="17956" y="21431"/>
                  <a:pt x="18072" y="21387"/>
                </a:cubicBezTo>
                <a:cubicBezTo>
                  <a:pt x="18131" y="21366"/>
                  <a:pt x="18212" y="21339"/>
                  <a:pt x="18258" y="21326"/>
                </a:cubicBezTo>
                <a:cubicBezTo>
                  <a:pt x="18303" y="21313"/>
                  <a:pt x="18388" y="21278"/>
                  <a:pt x="18443" y="21253"/>
                </a:cubicBezTo>
                <a:cubicBezTo>
                  <a:pt x="18499" y="21227"/>
                  <a:pt x="18552" y="21208"/>
                  <a:pt x="18562" y="21208"/>
                </a:cubicBezTo>
                <a:cubicBezTo>
                  <a:pt x="18592" y="21208"/>
                  <a:pt x="18981" y="21008"/>
                  <a:pt x="18989" y="20988"/>
                </a:cubicBezTo>
                <a:cubicBezTo>
                  <a:pt x="18993" y="20978"/>
                  <a:pt x="19017" y="20972"/>
                  <a:pt x="19040" y="20972"/>
                </a:cubicBezTo>
                <a:cubicBezTo>
                  <a:pt x="19063" y="20972"/>
                  <a:pt x="19100" y="20953"/>
                  <a:pt x="19124" y="20927"/>
                </a:cubicBezTo>
                <a:cubicBezTo>
                  <a:pt x="19148" y="20901"/>
                  <a:pt x="19182" y="20876"/>
                  <a:pt x="19197" y="20876"/>
                </a:cubicBezTo>
                <a:cubicBezTo>
                  <a:pt x="19213" y="20876"/>
                  <a:pt x="19267" y="20848"/>
                  <a:pt x="19321" y="20809"/>
                </a:cubicBezTo>
                <a:cubicBezTo>
                  <a:pt x="19375" y="20770"/>
                  <a:pt x="19425" y="20736"/>
                  <a:pt x="19433" y="20736"/>
                </a:cubicBezTo>
                <a:cubicBezTo>
                  <a:pt x="19442" y="20736"/>
                  <a:pt x="19469" y="20715"/>
                  <a:pt x="19490" y="20691"/>
                </a:cubicBezTo>
                <a:cubicBezTo>
                  <a:pt x="19511" y="20667"/>
                  <a:pt x="19557" y="20633"/>
                  <a:pt x="19596" y="20612"/>
                </a:cubicBezTo>
                <a:cubicBezTo>
                  <a:pt x="19635" y="20591"/>
                  <a:pt x="19708" y="20529"/>
                  <a:pt x="19760" y="20477"/>
                </a:cubicBezTo>
                <a:cubicBezTo>
                  <a:pt x="19811" y="20425"/>
                  <a:pt x="19867" y="20382"/>
                  <a:pt x="19878" y="20382"/>
                </a:cubicBezTo>
                <a:cubicBezTo>
                  <a:pt x="19906" y="20382"/>
                  <a:pt x="20412" y="19855"/>
                  <a:pt x="20412" y="19825"/>
                </a:cubicBezTo>
                <a:cubicBezTo>
                  <a:pt x="20412" y="19811"/>
                  <a:pt x="20432" y="19790"/>
                  <a:pt x="20457" y="19775"/>
                </a:cubicBezTo>
                <a:cubicBezTo>
                  <a:pt x="20494" y="19752"/>
                  <a:pt x="20660" y="19525"/>
                  <a:pt x="20755" y="19370"/>
                </a:cubicBezTo>
                <a:cubicBezTo>
                  <a:pt x="20768" y="19349"/>
                  <a:pt x="20804" y="19300"/>
                  <a:pt x="20834" y="19263"/>
                </a:cubicBezTo>
                <a:cubicBezTo>
                  <a:pt x="20863" y="19226"/>
                  <a:pt x="20884" y="19180"/>
                  <a:pt x="20884" y="19162"/>
                </a:cubicBezTo>
                <a:cubicBezTo>
                  <a:pt x="20884" y="19144"/>
                  <a:pt x="20900" y="19118"/>
                  <a:pt x="20918" y="19100"/>
                </a:cubicBezTo>
                <a:cubicBezTo>
                  <a:pt x="20936" y="19082"/>
                  <a:pt x="20971" y="19022"/>
                  <a:pt x="20997" y="18971"/>
                </a:cubicBezTo>
                <a:cubicBezTo>
                  <a:pt x="21023" y="18920"/>
                  <a:pt x="21070" y="18835"/>
                  <a:pt x="21098" y="18780"/>
                </a:cubicBezTo>
                <a:cubicBezTo>
                  <a:pt x="21126" y="18725"/>
                  <a:pt x="21149" y="18665"/>
                  <a:pt x="21149" y="18645"/>
                </a:cubicBezTo>
                <a:cubicBezTo>
                  <a:pt x="21149" y="18625"/>
                  <a:pt x="21158" y="18606"/>
                  <a:pt x="21171" y="18606"/>
                </a:cubicBezTo>
                <a:cubicBezTo>
                  <a:pt x="21184" y="18606"/>
                  <a:pt x="21194" y="18586"/>
                  <a:pt x="21194" y="18561"/>
                </a:cubicBezTo>
                <a:cubicBezTo>
                  <a:pt x="21194" y="18536"/>
                  <a:pt x="21207" y="18508"/>
                  <a:pt x="21222" y="18499"/>
                </a:cubicBezTo>
                <a:cubicBezTo>
                  <a:pt x="21237" y="18489"/>
                  <a:pt x="21240" y="18448"/>
                  <a:pt x="21233" y="18398"/>
                </a:cubicBezTo>
                <a:cubicBezTo>
                  <a:pt x="21226" y="18351"/>
                  <a:pt x="21227" y="18325"/>
                  <a:pt x="21233" y="18342"/>
                </a:cubicBezTo>
                <a:cubicBezTo>
                  <a:pt x="21251" y="18386"/>
                  <a:pt x="21289" y="18380"/>
                  <a:pt x="21289" y="18330"/>
                </a:cubicBezTo>
                <a:cubicBezTo>
                  <a:pt x="21289" y="18307"/>
                  <a:pt x="21296" y="18278"/>
                  <a:pt x="21306" y="18269"/>
                </a:cubicBezTo>
                <a:cubicBezTo>
                  <a:pt x="21316" y="18259"/>
                  <a:pt x="21336" y="18200"/>
                  <a:pt x="21351" y="18139"/>
                </a:cubicBezTo>
                <a:cubicBezTo>
                  <a:pt x="21376" y="18039"/>
                  <a:pt x="21409" y="17946"/>
                  <a:pt x="21458" y="17819"/>
                </a:cubicBezTo>
                <a:cubicBezTo>
                  <a:pt x="21468" y="17793"/>
                  <a:pt x="21479" y="17725"/>
                  <a:pt x="21486" y="17673"/>
                </a:cubicBezTo>
                <a:cubicBezTo>
                  <a:pt x="21494" y="17621"/>
                  <a:pt x="21512" y="17524"/>
                  <a:pt x="21526" y="17459"/>
                </a:cubicBezTo>
                <a:cubicBezTo>
                  <a:pt x="21539" y="17394"/>
                  <a:pt x="21559" y="17235"/>
                  <a:pt x="21571" y="17105"/>
                </a:cubicBezTo>
                <a:cubicBezTo>
                  <a:pt x="21583" y="16970"/>
                  <a:pt x="21590" y="14263"/>
                  <a:pt x="21587" y="10761"/>
                </a:cubicBezTo>
                <a:lnTo>
                  <a:pt x="21587" y="4647"/>
                </a:lnTo>
                <a:lnTo>
                  <a:pt x="21571" y="10721"/>
                </a:lnTo>
                <a:lnTo>
                  <a:pt x="21559" y="16802"/>
                </a:lnTo>
                <a:lnTo>
                  <a:pt x="21559" y="10592"/>
                </a:lnTo>
                <a:cubicBezTo>
                  <a:pt x="21559" y="6057"/>
                  <a:pt x="21550" y="4560"/>
                  <a:pt x="21531" y="4484"/>
                </a:cubicBezTo>
                <a:cubicBezTo>
                  <a:pt x="21531" y="4482"/>
                  <a:pt x="21532" y="4360"/>
                  <a:pt x="21531" y="4360"/>
                </a:cubicBezTo>
                <a:cubicBezTo>
                  <a:pt x="21500" y="4337"/>
                  <a:pt x="21467" y="4082"/>
                  <a:pt x="21497" y="4101"/>
                </a:cubicBezTo>
                <a:cubicBezTo>
                  <a:pt x="21509" y="4108"/>
                  <a:pt x="21510" y="4081"/>
                  <a:pt x="21503" y="4040"/>
                </a:cubicBezTo>
                <a:cubicBezTo>
                  <a:pt x="21491" y="3965"/>
                  <a:pt x="21494" y="3965"/>
                  <a:pt x="21475" y="4023"/>
                </a:cubicBezTo>
                <a:cubicBezTo>
                  <a:pt x="21460" y="4068"/>
                  <a:pt x="21456" y="4059"/>
                  <a:pt x="21464" y="3989"/>
                </a:cubicBezTo>
                <a:cubicBezTo>
                  <a:pt x="21470" y="3936"/>
                  <a:pt x="21454" y="3925"/>
                  <a:pt x="21447" y="3882"/>
                </a:cubicBezTo>
                <a:cubicBezTo>
                  <a:pt x="21451" y="3898"/>
                  <a:pt x="21454" y="3915"/>
                  <a:pt x="21447" y="3922"/>
                </a:cubicBezTo>
                <a:cubicBezTo>
                  <a:pt x="21439" y="3929"/>
                  <a:pt x="21429" y="3913"/>
                  <a:pt x="21430" y="3888"/>
                </a:cubicBezTo>
                <a:cubicBezTo>
                  <a:pt x="21431" y="3860"/>
                  <a:pt x="21439" y="3858"/>
                  <a:pt x="21447" y="3877"/>
                </a:cubicBezTo>
                <a:cubicBezTo>
                  <a:pt x="21440" y="3838"/>
                  <a:pt x="21443" y="3768"/>
                  <a:pt x="21430" y="3776"/>
                </a:cubicBezTo>
                <a:cubicBezTo>
                  <a:pt x="21405" y="3791"/>
                  <a:pt x="21376" y="3674"/>
                  <a:pt x="21396" y="3641"/>
                </a:cubicBezTo>
                <a:cubicBezTo>
                  <a:pt x="21407" y="3624"/>
                  <a:pt x="21405" y="3617"/>
                  <a:pt x="21385" y="3629"/>
                </a:cubicBezTo>
                <a:cubicBezTo>
                  <a:pt x="21362" y="3644"/>
                  <a:pt x="21358" y="3639"/>
                  <a:pt x="21368" y="3601"/>
                </a:cubicBezTo>
                <a:cubicBezTo>
                  <a:pt x="21375" y="3573"/>
                  <a:pt x="21373" y="3551"/>
                  <a:pt x="21362" y="3551"/>
                </a:cubicBezTo>
                <a:cubicBezTo>
                  <a:pt x="21336" y="3551"/>
                  <a:pt x="21238" y="3236"/>
                  <a:pt x="21256" y="3208"/>
                </a:cubicBezTo>
                <a:cubicBezTo>
                  <a:pt x="21264" y="3194"/>
                  <a:pt x="21257" y="3197"/>
                  <a:pt x="21239" y="3208"/>
                </a:cubicBezTo>
                <a:cubicBezTo>
                  <a:pt x="21215" y="3222"/>
                  <a:pt x="21211" y="3209"/>
                  <a:pt x="21222" y="3169"/>
                </a:cubicBezTo>
                <a:cubicBezTo>
                  <a:pt x="21230" y="3139"/>
                  <a:pt x="21230" y="3126"/>
                  <a:pt x="21222" y="3135"/>
                </a:cubicBezTo>
                <a:cubicBezTo>
                  <a:pt x="21203" y="3154"/>
                  <a:pt x="21100" y="2922"/>
                  <a:pt x="21109" y="2882"/>
                </a:cubicBezTo>
                <a:cubicBezTo>
                  <a:pt x="21113" y="2866"/>
                  <a:pt x="21109" y="2861"/>
                  <a:pt x="21104" y="2871"/>
                </a:cubicBezTo>
                <a:cubicBezTo>
                  <a:pt x="21098" y="2881"/>
                  <a:pt x="21073" y="2836"/>
                  <a:pt x="21042" y="2775"/>
                </a:cubicBezTo>
                <a:cubicBezTo>
                  <a:pt x="21011" y="2714"/>
                  <a:pt x="20986" y="2662"/>
                  <a:pt x="20991" y="2657"/>
                </a:cubicBezTo>
                <a:cubicBezTo>
                  <a:pt x="20996" y="2652"/>
                  <a:pt x="20978" y="2627"/>
                  <a:pt x="20952" y="2601"/>
                </a:cubicBezTo>
                <a:cubicBezTo>
                  <a:pt x="20926" y="2575"/>
                  <a:pt x="20911" y="2536"/>
                  <a:pt x="20918" y="2517"/>
                </a:cubicBezTo>
                <a:cubicBezTo>
                  <a:pt x="20926" y="2497"/>
                  <a:pt x="20926" y="2486"/>
                  <a:pt x="20912" y="2494"/>
                </a:cubicBezTo>
                <a:cubicBezTo>
                  <a:pt x="20891" y="2507"/>
                  <a:pt x="20876" y="2474"/>
                  <a:pt x="20884" y="2427"/>
                </a:cubicBezTo>
                <a:cubicBezTo>
                  <a:pt x="20886" y="2416"/>
                  <a:pt x="20879" y="2414"/>
                  <a:pt x="20868" y="2421"/>
                </a:cubicBezTo>
                <a:cubicBezTo>
                  <a:pt x="20840" y="2438"/>
                  <a:pt x="20739" y="2263"/>
                  <a:pt x="20761" y="2236"/>
                </a:cubicBezTo>
                <a:cubicBezTo>
                  <a:pt x="20770" y="2224"/>
                  <a:pt x="20773" y="2220"/>
                  <a:pt x="20761" y="2230"/>
                </a:cubicBezTo>
                <a:cubicBezTo>
                  <a:pt x="20739" y="2248"/>
                  <a:pt x="20639" y="2108"/>
                  <a:pt x="20648" y="2073"/>
                </a:cubicBezTo>
                <a:cubicBezTo>
                  <a:pt x="20651" y="2062"/>
                  <a:pt x="20642" y="2060"/>
                  <a:pt x="20631" y="2067"/>
                </a:cubicBezTo>
                <a:cubicBezTo>
                  <a:pt x="20613" y="2078"/>
                  <a:pt x="20520" y="1953"/>
                  <a:pt x="20519" y="1915"/>
                </a:cubicBezTo>
                <a:cubicBezTo>
                  <a:pt x="20519" y="1907"/>
                  <a:pt x="20508" y="1887"/>
                  <a:pt x="20496" y="1876"/>
                </a:cubicBezTo>
                <a:cubicBezTo>
                  <a:pt x="20484" y="1864"/>
                  <a:pt x="20486" y="1872"/>
                  <a:pt x="20496" y="1893"/>
                </a:cubicBezTo>
                <a:cubicBezTo>
                  <a:pt x="20506" y="1912"/>
                  <a:pt x="20484" y="1898"/>
                  <a:pt x="20451" y="1859"/>
                </a:cubicBezTo>
                <a:cubicBezTo>
                  <a:pt x="20419" y="1820"/>
                  <a:pt x="20399" y="1777"/>
                  <a:pt x="20406" y="1764"/>
                </a:cubicBezTo>
                <a:cubicBezTo>
                  <a:pt x="20414" y="1751"/>
                  <a:pt x="20411" y="1749"/>
                  <a:pt x="20401" y="1758"/>
                </a:cubicBezTo>
                <a:cubicBezTo>
                  <a:pt x="20375" y="1781"/>
                  <a:pt x="20270" y="1655"/>
                  <a:pt x="20288" y="1623"/>
                </a:cubicBezTo>
                <a:cubicBezTo>
                  <a:pt x="20296" y="1609"/>
                  <a:pt x="20294" y="1607"/>
                  <a:pt x="20283" y="1618"/>
                </a:cubicBezTo>
                <a:cubicBezTo>
                  <a:pt x="20256" y="1642"/>
                  <a:pt x="20033" y="1420"/>
                  <a:pt x="20052" y="1387"/>
                </a:cubicBezTo>
                <a:cubicBezTo>
                  <a:pt x="20060" y="1373"/>
                  <a:pt x="20057" y="1372"/>
                  <a:pt x="20046" y="1382"/>
                </a:cubicBezTo>
                <a:cubicBezTo>
                  <a:pt x="20020" y="1405"/>
                  <a:pt x="19915" y="1300"/>
                  <a:pt x="19934" y="1269"/>
                </a:cubicBezTo>
                <a:cubicBezTo>
                  <a:pt x="19942" y="1256"/>
                  <a:pt x="19937" y="1255"/>
                  <a:pt x="19923" y="1264"/>
                </a:cubicBezTo>
                <a:cubicBezTo>
                  <a:pt x="19895" y="1280"/>
                  <a:pt x="19670" y="1095"/>
                  <a:pt x="19670" y="1056"/>
                </a:cubicBezTo>
                <a:cubicBezTo>
                  <a:pt x="19670" y="1043"/>
                  <a:pt x="19645" y="1031"/>
                  <a:pt x="19619" y="1028"/>
                </a:cubicBezTo>
                <a:cubicBezTo>
                  <a:pt x="19593" y="1024"/>
                  <a:pt x="19553" y="996"/>
                  <a:pt x="19529" y="966"/>
                </a:cubicBezTo>
                <a:cubicBezTo>
                  <a:pt x="19505" y="936"/>
                  <a:pt x="19481" y="920"/>
                  <a:pt x="19478" y="926"/>
                </a:cubicBezTo>
                <a:cubicBezTo>
                  <a:pt x="19476" y="933"/>
                  <a:pt x="19435" y="908"/>
                  <a:pt x="19388" y="876"/>
                </a:cubicBezTo>
                <a:cubicBezTo>
                  <a:pt x="19341" y="844"/>
                  <a:pt x="19309" y="813"/>
                  <a:pt x="19315" y="803"/>
                </a:cubicBezTo>
                <a:cubicBezTo>
                  <a:pt x="19321" y="793"/>
                  <a:pt x="19312" y="790"/>
                  <a:pt x="19293" y="797"/>
                </a:cubicBezTo>
                <a:cubicBezTo>
                  <a:pt x="19273" y="805"/>
                  <a:pt x="19229" y="783"/>
                  <a:pt x="19197" y="752"/>
                </a:cubicBezTo>
                <a:cubicBezTo>
                  <a:pt x="19166" y="722"/>
                  <a:pt x="19129" y="694"/>
                  <a:pt x="19113" y="690"/>
                </a:cubicBezTo>
                <a:cubicBezTo>
                  <a:pt x="19053" y="676"/>
                  <a:pt x="18877" y="576"/>
                  <a:pt x="18888" y="561"/>
                </a:cubicBezTo>
                <a:cubicBezTo>
                  <a:pt x="18894" y="553"/>
                  <a:pt x="18890" y="549"/>
                  <a:pt x="18882" y="555"/>
                </a:cubicBezTo>
                <a:cubicBezTo>
                  <a:pt x="18861" y="571"/>
                  <a:pt x="18736" y="503"/>
                  <a:pt x="18736" y="477"/>
                </a:cubicBezTo>
                <a:cubicBezTo>
                  <a:pt x="18736" y="465"/>
                  <a:pt x="18715" y="458"/>
                  <a:pt x="18691" y="460"/>
                </a:cubicBezTo>
                <a:cubicBezTo>
                  <a:pt x="18667" y="462"/>
                  <a:pt x="18582" y="431"/>
                  <a:pt x="18505" y="398"/>
                </a:cubicBezTo>
                <a:cubicBezTo>
                  <a:pt x="18429" y="365"/>
                  <a:pt x="18314" y="319"/>
                  <a:pt x="18252" y="297"/>
                </a:cubicBezTo>
                <a:cubicBezTo>
                  <a:pt x="18190" y="274"/>
                  <a:pt x="18140" y="247"/>
                  <a:pt x="18140" y="235"/>
                </a:cubicBezTo>
                <a:cubicBezTo>
                  <a:pt x="18140" y="224"/>
                  <a:pt x="18126" y="222"/>
                  <a:pt x="18106" y="230"/>
                </a:cubicBezTo>
                <a:cubicBezTo>
                  <a:pt x="18086" y="237"/>
                  <a:pt x="18001" y="223"/>
                  <a:pt x="17920" y="196"/>
                </a:cubicBezTo>
                <a:cubicBezTo>
                  <a:pt x="17754" y="140"/>
                  <a:pt x="17359" y="64"/>
                  <a:pt x="17043" y="27"/>
                </a:cubicBezTo>
                <a:cubicBezTo>
                  <a:pt x="16731" y="-9"/>
                  <a:pt x="4838" y="-9"/>
                  <a:pt x="4535" y="27"/>
                </a:cubicBezTo>
                <a:close/>
                <a:moveTo>
                  <a:pt x="21531" y="4484"/>
                </a:moveTo>
                <a:cubicBezTo>
                  <a:pt x="21531" y="4523"/>
                  <a:pt x="21536" y="4539"/>
                  <a:pt x="21542" y="4523"/>
                </a:cubicBezTo>
                <a:cubicBezTo>
                  <a:pt x="21549" y="4507"/>
                  <a:pt x="21548" y="4478"/>
                  <a:pt x="21542" y="4455"/>
                </a:cubicBezTo>
                <a:cubicBezTo>
                  <a:pt x="21536" y="4432"/>
                  <a:pt x="21532" y="4445"/>
                  <a:pt x="21531" y="4484"/>
                </a:cubicBezTo>
                <a:close/>
                <a:moveTo>
                  <a:pt x="125" y="3877"/>
                </a:moveTo>
                <a:cubicBezTo>
                  <a:pt x="132" y="3894"/>
                  <a:pt x="133" y="3914"/>
                  <a:pt x="125" y="3922"/>
                </a:cubicBezTo>
                <a:cubicBezTo>
                  <a:pt x="117" y="3929"/>
                  <a:pt x="113" y="3913"/>
                  <a:pt x="114" y="3888"/>
                </a:cubicBezTo>
                <a:cubicBezTo>
                  <a:pt x="115" y="3860"/>
                  <a:pt x="118" y="3858"/>
                  <a:pt x="125" y="3877"/>
                </a:cubicBezTo>
                <a:close/>
                <a:moveTo>
                  <a:pt x="103" y="3989"/>
                </a:moveTo>
                <a:cubicBezTo>
                  <a:pt x="109" y="4005"/>
                  <a:pt x="109" y="4035"/>
                  <a:pt x="103" y="4051"/>
                </a:cubicBezTo>
                <a:cubicBezTo>
                  <a:pt x="96" y="4067"/>
                  <a:pt x="91" y="4055"/>
                  <a:pt x="91" y="4023"/>
                </a:cubicBezTo>
                <a:cubicBezTo>
                  <a:pt x="91" y="3990"/>
                  <a:pt x="96" y="3973"/>
                  <a:pt x="103" y="3989"/>
                </a:cubicBezTo>
                <a:close/>
                <a:moveTo>
                  <a:pt x="21548" y="4248"/>
                </a:moveTo>
                <a:cubicBezTo>
                  <a:pt x="21531" y="4208"/>
                  <a:pt x="21527" y="4211"/>
                  <a:pt x="21526" y="4276"/>
                </a:cubicBezTo>
                <a:cubicBezTo>
                  <a:pt x="21525" y="4318"/>
                  <a:pt x="21535" y="4354"/>
                  <a:pt x="21548" y="4354"/>
                </a:cubicBezTo>
                <a:cubicBezTo>
                  <a:pt x="21576" y="4354"/>
                  <a:pt x="21576" y="4313"/>
                  <a:pt x="21548" y="4248"/>
                </a:cubicBezTo>
                <a:close/>
                <a:moveTo>
                  <a:pt x="35" y="4405"/>
                </a:moveTo>
                <a:cubicBezTo>
                  <a:pt x="41" y="4428"/>
                  <a:pt x="41" y="4466"/>
                  <a:pt x="35" y="4489"/>
                </a:cubicBezTo>
                <a:cubicBezTo>
                  <a:pt x="29" y="4512"/>
                  <a:pt x="24" y="4490"/>
                  <a:pt x="24" y="4444"/>
                </a:cubicBezTo>
                <a:cubicBezTo>
                  <a:pt x="24" y="4399"/>
                  <a:pt x="29" y="4382"/>
                  <a:pt x="35" y="4405"/>
                </a:cubicBezTo>
                <a:close/>
                <a:moveTo>
                  <a:pt x="21542" y="17021"/>
                </a:moveTo>
                <a:cubicBezTo>
                  <a:pt x="21549" y="17037"/>
                  <a:pt x="21549" y="17061"/>
                  <a:pt x="21542" y="17077"/>
                </a:cubicBezTo>
                <a:cubicBezTo>
                  <a:pt x="21536" y="17093"/>
                  <a:pt x="21531" y="17082"/>
                  <a:pt x="21531" y="17049"/>
                </a:cubicBezTo>
                <a:cubicBezTo>
                  <a:pt x="21531" y="17017"/>
                  <a:pt x="21536" y="17005"/>
                  <a:pt x="21542" y="17021"/>
                </a:cubicBezTo>
                <a:close/>
                <a:moveTo>
                  <a:pt x="58" y="17206"/>
                </a:moveTo>
                <a:cubicBezTo>
                  <a:pt x="64" y="17223"/>
                  <a:pt x="65" y="17249"/>
                  <a:pt x="58" y="17257"/>
                </a:cubicBezTo>
                <a:cubicBezTo>
                  <a:pt x="50" y="17265"/>
                  <a:pt x="40" y="17248"/>
                  <a:pt x="41" y="17223"/>
                </a:cubicBezTo>
                <a:cubicBezTo>
                  <a:pt x="42" y="17196"/>
                  <a:pt x="50" y="17188"/>
                  <a:pt x="58" y="17206"/>
                </a:cubicBezTo>
                <a:close/>
                <a:moveTo>
                  <a:pt x="21520" y="17296"/>
                </a:moveTo>
                <a:cubicBezTo>
                  <a:pt x="21520" y="17322"/>
                  <a:pt x="21513" y="17371"/>
                  <a:pt x="21503" y="17403"/>
                </a:cubicBezTo>
                <a:cubicBezTo>
                  <a:pt x="21488" y="17450"/>
                  <a:pt x="21481" y="17452"/>
                  <a:pt x="21481" y="17414"/>
                </a:cubicBezTo>
                <a:cubicBezTo>
                  <a:pt x="21481" y="17388"/>
                  <a:pt x="21493" y="17340"/>
                  <a:pt x="21503" y="17308"/>
                </a:cubicBezTo>
                <a:cubicBezTo>
                  <a:pt x="21518" y="17261"/>
                  <a:pt x="21520" y="17259"/>
                  <a:pt x="21520" y="17296"/>
                </a:cubicBezTo>
                <a:close/>
                <a:moveTo>
                  <a:pt x="21469" y="17493"/>
                </a:moveTo>
                <a:cubicBezTo>
                  <a:pt x="21476" y="17509"/>
                  <a:pt x="21476" y="17533"/>
                  <a:pt x="21469" y="17549"/>
                </a:cubicBezTo>
                <a:cubicBezTo>
                  <a:pt x="21463" y="17565"/>
                  <a:pt x="21458" y="17554"/>
                  <a:pt x="21458" y="17521"/>
                </a:cubicBezTo>
                <a:cubicBezTo>
                  <a:pt x="21458" y="17489"/>
                  <a:pt x="21463" y="17477"/>
                  <a:pt x="21469" y="17493"/>
                </a:cubicBezTo>
                <a:close/>
                <a:moveTo>
                  <a:pt x="21374" y="17920"/>
                </a:moveTo>
                <a:cubicBezTo>
                  <a:pt x="21381" y="17937"/>
                  <a:pt x="21382" y="17957"/>
                  <a:pt x="21374" y="17965"/>
                </a:cubicBezTo>
                <a:cubicBezTo>
                  <a:pt x="21366" y="17973"/>
                  <a:pt x="21361" y="17956"/>
                  <a:pt x="21362" y="17931"/>
                </a:cubicBezTo>
                <a:cubicBezTo>
                  <a:pt x="21364" y="17904"/>
                  <a:pt x="21366" y="17901"/>
                  <a:pt x="21374" y="17920"/>
                </a:cubicBezTo>
                <a:close/>
              </a:path>
            </a:pathLst>
          </a:custGeom>
          <a:ln w="12700">
            <a:miter lim="400000"/>
          </a:ln>
        </p:spPr>
      </p:pic>
      <p:pic>
        <p:nvPicPr>
          <p:cNvPr id="295" name="porsche logo.jpeg" descr="porsche logo.jpeg"/>
          <p:cNvPicPr>
            <a:picLocks noChangeAspect="1"/>
          </p:cNvPicPr>
          <p:nvPr/>
        </p:nvPicPr>
        <p:blipFill>
          <a:blip r:embed="rId27">
            <a:extLst/>
          </a:blip>
          <a:srcRect l="16722" t="13379" r="18899" b="14811"/>
          <a:stretch>
            <a:fillRect/>
          </a:stretch>
        </p:blipFill>
        <p:spPr>
          <a:xfrm>
            <a:off x="16050692" y="861724"/>
            <a:ext cx="1214510" cy="1524001"/>
          </a:xfrm>
          <a:custGeom>
            <a:avLst/>
            <a:gdLst/>
            <a:ahLst/>
            <a:cxnLst>
              <a:cxn ang="0">
                <a:pos x="wd2" y="hd2"/>
              </a:cxn>
              <a:cxn ang="5400000">
                <a:pos x="wd2" y="hd2"/>
              </a:cxn>
              <a:cxn ang="10800000">
                <a:pos x="wd2" y="hd2"/>
              </a:cxn>
              <a:cxn ang="16200000">
                <a:pos x="wd2" y="hd2"/>
              </a:cxn>
            </a:cxnLst>
            <a:rect l="0" t="0" r="r" b="b"/>
            <a:pathLst>
              <a:path w="21598" h="21600" fill="norm" stroke="1" extrusionOk="0">
                <a:moveTo>
                  <a:pt x="11165" y="0"/>
                </a:moveTo>
                <a:cubicBezTo>
                  <a:pt x="10901" y="0"/>
                  <a:pt x="10717" y="5"/>
                  <a:pt x="10502" y="6"/>
                </a:cubicBezTo>
                <a:cubicBezTo>
                  <a:pt x="9546" y="19"/>
                  <a:pt x="8703" y="50"/>
                  <a:pt x="7862" y="118"/>
                </a:cubicBezTo>
                <a:cubicBezTo>
                  <a:pt x="7598" y="143"/>
                  <a:pt x="7339" y="167"/>
                  <a:pt x="6994" y="203"/>
                </a:cubicBezTo>
                <a:cubicBezTo>
                  <a:pt x="6352" y="269"/>
                  <a:pt x="5599" y="372"/>
                  <a:pt x="4877" y="484"/>
                </a:cubicBezTo>
                <a:cubicBezTo>
                  <a:pt x="4874" y="484"/>
                  <a:pt x="4871" y="484"/>
                  <a:pt x="4870" y="484"/>
                </a:cubicBezTo>
                <a:cubicBezTo>
                  <a:pt x="4266" y="578"/>
                  <a:pt x="3694" y="678"/>
                  <a:pt x="3211" y="776"/>
                </a:cubicBezTo>
                <a:cubicBezTo>
                  <a:pt x="2674" y="892"/>
                  <a:pt x="2050" y="1044"/>
                  <a:pt x="1475" y="1198"/>
                </a:cubicBezTo>
                <a:cubicBezTo>
                  <a:pt x="1181" y="1277"/>
                  <a:pt x="898" y="1359"/>
                  <a:pt x="649" y="1435"/>
                </a:cubicBezTo>
                <a:lnTo>
                  <a:pt x="155" y="1581"/>
                </a:lnTo>
                <a:lnTo>
                  <a:pt x="0" y="1631"/>
                </a:lnTo>
                <a:lnTo>
                  <a:pt x="0" y="2031"/>
                </a:lnTo>
                <a:cubicBezTo>
                  <a:pt x="0" y="2552"/>
                  <a:pt x="69" y="4467"/>
                  <a:pt x="155" y="6520"/>
                </a:cubicBezTo>
                <a:cubicBezTo>
                  <a:pt x="171" y="6860"/>
                  <a:pt x="182" y="7090"/>
                  <a:pt x="198" y="7465"/>
                </a:cubicBezTo>
                <a:cubicBezTo>
                  <a:pt x="216" y="7898"/>
                  <a:pt x="244" y="8432"/>
                  <a:pt x="268" y="8972"/>
                </a:cubicBezTo>
                <a:cubicBezTo>
                  <a:pt x="297" y="9588"/>
                  <a:pt x="326" y="10216"/>
                  <a:pt x="353" y="10721"/>
                </a:cubicBezTo>
                <a:cubicBezTo>
                  <a:pt x="377" y="11179"/>
                  <a:pt x="390" y="11615"/>
                  <a:pt x="381" y="11689"/>
                </a:cubicBezTo>
                <a:cubicBezTo>
                  <a:pt x="379" y="11702"/>
                  <a:pt x="381" y="11732"/>
                  <a:pt x="381" y="11751"/>
                </a:cubicBezTo>
                <a:cubicBezTo>
                  <a:pt x="392" y="11887"/>
                  <a:pt x="414" y="12039"/>
                  <a:pt x="445" y="12201"/>
                </a:cubicBezTo>
                <a:cubicBezTo>
                  <a:pt x="513" y="12529"/>
                  <a:pt x="622" y="12948"/>
                  <a:pt x="741" y="13320"/>
                </a:cubicBezTo>
                <a:cubicBezTo>
                  <a:pt x="814" y="13537"/>
                  <a:pt x="895" y="13753"/>
                  <a:pt x="981" y="13961"/>
                </a:cubicBezTo>
                <a:cubicBezTo>
                  <a:pt x="1058" y="14131"/>
                  <a:pt x="1157" y="14339"/>
                  <a:pt x="1200" y="14434"/>
                </a:cubicBezTo>
                <a:cubicBezTo>
                  <a:pt x="1259" y="14566"/>
                  <a:pt x="1396" y="14811"/>
                  <a:pt x="1546" y="15064"/>
                </a:cubicBezTo>
                <a:cubicBezTo>
                  <a:pt x="1582" y="15125"/>
                  <a:pt x="1613" y="15175"/>
                  <a:pt x="1644" y="15227"/>
                </a:cubicBezTo>
                <a:cubicBezTo>
                  <a:pt x="1792" y="15469"/>
                  <a:pt x="1938" y="15703"/>
                  <a:pt x="2033" y="15829"/>
                </a:cubicBezTo>
                <a:cubicBezTo>
                  <a:pt x="2093" y="15910"/>
                  <a:pt x="2161" y="16005"/>
                  <a:pt x="2216" y="16082"/>
                </a:cubicBezTo>
                <a:cubicBezTo>
                  <a:pt x="2249" y="16125"/>
                  <a:pt x="2274" y="16155"/>
                  <a:pt x="2308" y="16200"/>
                </a:cubicBezTo>
                <a:cubicBezTo>
                  <a:pt x="2441" y="16376"/>
                  <a:pt x="2881" y="16911"/>
                  <a:pt x="3141" y="17213"/>
                </a:cubicBezTo>
                <a:cubicBezTo>
                  <a:pt x="3298" y="17381"/>
                  <a:pt x="3450" y="17537"/>
                  <a:pt x="3592" y="17679"/>
                </a:cubicBezTo>
                <a:cubicBezTo>
                  <a:pt x="3818" y="17893"/>
                  <a:pt x="4098" y="18145"/>
                  <a:pt x="4340" y="18354"/>
                </a:cubicBezTo>
                <a:cubicBezTo>
                  <a:pt x="4680" y="18635"/>
                  <a:pt x="5056" y="18914"/>
                  <a:pt x="5448" y="19181"/>
                </a:cubicBezTo>
                <a:cubicBezTo>
                  <a:pt x="5528" y="19235"/>
                  <a:pt x="5606" y="19291"/>
                  <a:pt x="5688" y="19344"/>
                </a:cubicBezTo>
                <a:cubicBezTo>
                  <a:pt x="6292" y="19735"/>
                  <a:pt x="6953" y="20110"/>
                  <a:pt x="7530" y="20391"/>
                </a:cubicBezTo>
                <a:cubicBezTo>
                  <a:pt x="8282" y="20755"/>
                  <a:pt x="9762" y="21298"/>
                  <a:pt x="10629" y="21521"/>
                </a:cubicBezTo>
                <a:cubicBezTo>
                  <a:pt x="10679" y="21534"/>
                  <a:pt x="10724" y="21544"/>
                  <a:pt x="10770" y="21555"/>
                </a:cubicBezTo>
                <a:cubicBezTo>
                  <a:pt x="10883" y="21580"/>
                  <a:pt x="10979" y="21598"/>
                  <a:pt x="11010" y="21600"/>
                </a:cubicBezTo>
                <a:cubicBezTo>
                  <a:pt x="11261" y="21595"/>
                  <a:pt x="12367" y="21254"/>
                  <a:pt x="13381" y="20880"/>
                </a:cubicBezTo>
                <a:cubicBezTo>
                  <a:pt x="13518" y="20829"/>
                  <a:pt x="13653" y="20776"/>
                  <a:pt x="13791" y="20723"/>
                </a:cubicBezTo>
                <a:cubicBezTo>
                  <a:pt x="14062" y="20616"/>
                  <a:pt x="14341" y="20485"/>
                  <a:pt x="14623" y="20346"/>
                </a:cubicBezTo>
                <a:cubicBezTo>
                  <a:pt x="15032" y="20138"/>
                  <a:pt x="15496" y="19880"/>
                  <a:pt x="15922" y="19614"/>
                </a:cubicBezTo>
                <a:cubicBezTo>
                  <a:pt x="16528" y="19227"/>
                  <a:pt x="17114" y="18785"/>
                  <a:pt x="17637" y="18326"/>
                </a:cubicBezTo>
                <a:cubicBezTo>
                  <a:pt x="18262" y="17770"/>
                  <a:pt x="18834" y="17162"/>
                  <a:pt x="19331" y="16515"/>
                </a:cubicBezTo>
                <a:cubicBezTo>
                  <a:pt x="19347" y="16494"/>
                  <a:pt x="19364" y="16469"/>
                  <a:pt x="19380" y="16448"/>
                </a:cubicBezTo>
                <a:cubicBezTo>
                  <a:pt x="19470" y="16328"/>
                  <a:pt x="19556" y="16209"/>
                  <a:pt x="19641" y="16088"/>
                </a:cubicBezTo>
                <a:cubicBezTo>
                  <a:pt x="19679" y="16034"/>
                  <a:pt x="19717" y="15979"/>
                  <a:pt x="19754" y="15924"/>
                </a:cubicBezTo>
                <a:cubicBezTo>
                  <a:pt x="19809" y="15844"/>
                  <a:pt x="19865" y="15763"/>
                  <a:pt x="19917" y="15683"/>
                </a:cubicBezTo>
                <a:cubicBezTo>
                  <a:pt x="19960" y="15614"/>
                  <a:pt x="20001" y="15549"/>
                  <a:pt x="20044" y="15480"/>
                </a:cubicBezTo>
                <a:cubicBezTo>
                  <a:pt x="20102" y="15385"/>
                  <a:pt x="20158" y="15288"/>
                  <a:pt x="20213" y="15193"/>
                </a:cubicBezTo>
                <a:cubicBezTo>
                  <a:pt x="20242" y="15142"/>
                  <a:pt x="20269" y="15093"/>
                  <a:pt x="20298" y="15041"/>
                </a:cubicBezTo>
                <a:cubicBezTo>
                  <a:pt x="20714" y="14288"/>
                  <a:pt x="21029" y="13519"/>
                  <a:pt x="21201" y="12769"/>
                </a:cubicBezTo>
                <a:cubicBezTo>
                  <a:pt x="21261" y="12507"/>
                  <a:pt x="21298" y="12291"/>
                  <a:pt x="21328" y="12021"/>
                </a:cubicBezTo>
                <a:cubicBezTo>
                  <a:pt x="21365" y="11609"/>
                  <a:pt x="21393" y="11001"/>
                  <a:pt x="21413" y="10187"/>
                </a:cubicBezTo>
                <a:cubicBezTo>
                  <a:pt x="21417" y="10002"/>
                  <a:pt x="21423" y="9868"/>
                  <a:pt x="21427" y="9647"/>
                </a:cubicBezTo>
                <a:cubicBezTo>
                  <a:pt x="21444" y="8769"/>
                  <a:pt x="21469" y="7867"/>
                  <a:pt x="21483" y="7645"/>
                </a:cubicBezTo>
                <a:cubicBezTo>
                  <a:pt x="21497" y="7422"/>
                  <a:pt x="21521" y="6408"/>
                  <a:pt x="21540" y="5395"/>
                </a:cubicBezTo>
                <a:cubicBezTo>
                  <a:pt x="21556" y="4528"/>
                  <a:pt x="21574" y="3715"/>
                  <a:pt x="21589" y="3291"/>
                </a:cubicBezTo>
                <a:cubicBezTo>
                  <a:pt x="21595" y="2770"/>
                  <a:pt x="21600" y="2369"/>
                  <a:pt x="21596" y="2065"/>
                </a:cubicBezTo>
                <a:cubicBezTo>
                  <a:pt x="21595" y="2027"/>
                  <a:pt x="21591" y="1983"/>
                  <a:pt x="21589" y="1952"/>
                </a:cubicBezTo>
                <a:lnTo>
                  <a:pt x="21568" y="1688"/>
                </a:lnTo>
                <a:lnTo>
                  <a:pt x="21554" y="1485"/>
                </a:lnTo>
                <a:cubicBezTo>
                  <a:pt x="21537" y="1458"/>
                  <a:pt x="21502" y="1430"/>
                  <a:pt x="21406" y="1395"/>
                </a:cubicBezTo>
                <a:lnTo>
                  <a:pt x="20841" y="1243"/>
                </a:lnTo>
                <a:lnTo>
                  <a:pt x="20418" y="1131"/>
                </a:lnTo>
                <a:cubicBezTo>
                  <a:pt x="20021" y="1027"/>
                  <a:pt x="19667" y="940"/>
                  <a:pt x="19331" y="861"/>
                </a:cubicBezTo>
                <a:cubicBezTo>
                  <a:pt x="19262" y="845"/>
                  <a:pt x="19194" y="831"/>
                  <a:pt x="19126" y="816"/>
                </a:cubicBezTo>
                <a:cubicBezTo>
                  <a:pt x="19120" y="814"/>
                  <a:pt x="19111" y="812"/>
                  <a:pt x="19105" y="810"/>
                </a:cubicBezTo>
                <a:cubicBezTo>
                  <a:pt x="19101" y="809"/>
                  <a:pt x="19095" y="806"/>
                  <a:pt x="19091" y="805"/>
                </a:cubicBezTo>
                <a:cubicBezTo>
                  <a:pt x="18222" y="614"/>
                  <a:pt x="17360" y="466"/>
                  <a:pt x="16402" y="338"/>
                </a:cubicBezTo>
                <a:cubicBezTo>
                  <a:pt x="16278" y="321"/>
                  <a:pt x="16153" y="304"/>
                  <a:pt x="16021" y="287"/>
                </a:cubicBezTo>
                <a:cubicBezTo>
                  <a:pt x="15924" y="275"/>
                  <a:pt x="15825" y="265"/>
                  <a:pt x="15731" y="253"/>
                </a:cubicBezTo>
                <a:cubicBezTo>
                  <a:pt x="15564" y="233"/>
                  <a:pt x="15403" y="214"/>
                  <a:pt x="15251" y="197"/>
                </a:cubicBezTo>
                <a:cubicBezTo>
                  <a:pt x="15243" y="196"/>
                  <a:pt x="15231" y="192"/>
                  <a:pt x="15223" y="191"/>
                </a:cubicBezTo>
                <a:cubicBezTo>
                  <a:pt x="15025" y="170"/>
                  <a:pt x="14834" y="153"/>
                  <a:pt x="14645" y="135"/>
                </a:cubicBezTo>
                <a:cubicBezTo>
                  <a:pt x="14640" y="135"/>
                  <a:pt x="14635" y="130"/>
                  <a:pt x="14630" y="130"/>
                </a:cubicBezTo>
                <a:cubicBezTo>
                  <a:pt x="14601" y="127"/>
                  <a:pt x="14575" y="127"/>
                  <a:pt x="14546" y="124"/>
                </a:cubicBezTo>
                <a:cubicBezTo>
                  <a:pt x="14403" y="111"/>
                  <a:pt x="14262" y="101"/>
                  <a:pt x="14122" y="90"/>
                </a:cubicBezTo>
                <a:cubicBezTo>
                  <a:pt x="13863" y="71"/>
                  <a:pt x="13600" y="54"/>
                  <a:pt x="13339" y="40"/>
                </a:cubicBezTo>
                <a:cubicBezTo>
                  <a:pt x="13199" y="33"/>
                  <a:pt x="13059" y="28"/>
                  <a:pt x="12915" y="23"/>
                </a:cubicBezTo>
                <a:cubicBezTo>
                  <a:pt x="12418" y="8"/>
                  <a:pt x="11870" y="0"/>
                  <a:pt x="11165" y="0"/>
                </a:cubicBezTo>
                <a:close/>
              </a:path>
            </a:pathLst>
          </a:custGeom>
          <a:ln w="12700">
            <a:miter lim="400000"/>
          </a:ln>
        </p:spPr>
      </p:pic>
      <p:pic>
        <p:nvPicPr>
          <p:cNvPr id="296" name="tencent logo.png" descr="tencent logo.png"/>
          <p:cNvPicPr>
            <a:picLocks noChangeAspect="1"/>
          </p:cNvPicPr>
          <p:nvPr/>
        </p:nvPicPr>
        <p:blipFill>
          <a:blip r:embed="rId28">
            <a:extLst/>
          </a:blip>
          <a:srcRect l="39860" t="18204" r="38367" b="45951"/>
          <a:stretch>
            <a:fillRect/>
          </a:stretch>
        </p:blipFill>
        <p:spPr>
          <a:xfrm>
            <a:off x="17381124" y="2964701"/>
            <a:ext cx="1763084" cy="1523881"/>
          </a:xfrm>
          <a:custGeom>
            <a:avLst/>
            <a:gdLst/>
            <a:ahLst/>
            <a:cxnLst>
              <a:cxn ang="0">
                <a:pos x="wd2" y="hd2"/>
              </a:cxn>
              <a:cxn ang="5400000">
                <a:pos x="wd2" y="hd2"/>
              </a:cxn>
              <a:cxn ang="10800000">
                <a:pos x="wd2" y="hd2"/>
              </a:cxn>
              <a:cxn ang="16200000">
                <a:pos x="wd2" y="hd2"/>
              </a:cxn>
            </a:cxnLst>
            <a:rect l="0" t="0" r="r" b="b"/>
            <a:pathLst>
              <a:path w="21475" h="21504" fill="norm" stroke="1" extrusionOk="0">
                <a:moveTo>
                  <a:pt x="15612" y="1"/>
                </a:moveTo>
                <a:cubicBezTo>
                  <a:pt x="14125" y="1"/>
                  <a:pt x="11710" y="295"/>
                  <a:pt x="10522" y="617"/>
                </a:cubicBezTo>
                <a:cubicBezTo>
                  <a:pt x="9101" y="1001"/>
                  <a:pt x="8142" y="1509"/>
                  <a:pt x="6848" y="2560"/>
                </a:cubicBezTo>
                <a:cubicBezTo>
                  <a:pt x="6260" y="3037"/>
                  <a:pt x="5501" y="3510"/>
                  <a:pt x="5165" y="3613"/>
                </a:cubicBezTo>
                <a:cubicBezTo>
                  <a:pt x="3776" y="4039"/>
                  <a:pt x="2686" y="5023"/>
                  <a:pt x="1172" y="7203"/>
                </a:cubicBezTo>
                <a:cubicBezTo>
                  <a:pt x="130" y="8703"/>
                  <a:pt x="-123" y="9183"/>
                  <a:pt x="51" y="9370"/>
                </a:cubicBezTo>
                <a:cubicBezTo>
                  <a:pt x="120" y="9444"/>
                  <a:pt x="610" y="9438"/>
                  <a:pt x="1163" y="9359"/>
                </a:cubicBezTo>
                <a:cubicBezTo>
                  <a:pt x="1704" y="9281"/>
                  <a:pt x="2195" y="9278"/>
                  <a:pt x="2255" y="9348"/>
                </a:cubicBezTo>
                <a:cubicBezTo>
                  <a:pt x="2315" y="9417"/>
                  <a:pt x="2137" y="9998"/>
                  <a:pt x="1859" y="10641"/>
                </a:cubicBezTo>
                <a:cubicBezTo>
                  <a:pt x="1210" y="12136"/>
                  <a:pt x="861" y="13425"/>
                  <a:pt x="979" y="13878"/>
                </a:cubicBezTo>
                <a:cubicBezTo>
                  <a:pt x="1072" y="14238"/>
                  <a:pt x="3426" y="18390"/>
                  <a:pt x="4116" y="19411"/>
                </a:cubicBezTo>
                <a:cubicBezTo>
                  <a:pt x="4776" y="20389"/>
                  <a:pt x="6586" y="21093"/>
                  <a:pt x="9139" y="21372"/>
                </a:cubicBezTo>
                <a:cubicBezTo>
                  <a:pt x="11232" y="21600"/>
                  <a:pt x="11582" y="21567"/>
                  <a:pt x="13055" y="21008"/>
                </a:cubicBezTo>
                <a:cubicBezTo>
                  <a:pt x="15486" y="20085"/>
                  <a:pt x="15552" y="20011"/>
                  <a:pt x="16700" y="16958"/>
                </a:cubicBezTo>
                <a:cubicBezTo>
                  <a:pt x="17089" y="15922"/>
                  <a:pt x="17475" y="15016"/>
                  <a:pt x="17555" y="14942"/>
                </a:cubicBezTo>
                <a:cubicBezTo>
                  <a:pt x="17636" y="14869"/>
                  <a:pt x="18527" y="14771"/>
                  <a:pt x="19537" y="14724"/>
                </a:cubicBezTo>
                <a:cubicBezTo>
                  <a:pt x="20548" y="14677"/>
                  <a:pt x="21405" y="14604"/>
                  <a:pt x="21442" y="14561"/>
                </a:cubicBezTo>
                <a:cubicBezTo>
                  <a:pt x="21465" y="14535"/>
                  <a:pt x="21477" y="14503"/>
                  <a:pt x="21476" y="14466"/>
                </a:cubicBezTo>
                <a:cubicBezTo>
                  <a:pt x="21467" y="14212"/>
                  <a:pt x="20833" y="13681"/>
                  <a:pt x="19025" y="12372"/>
                </a:cubicBezTo>
                <a:cubicBezTo>
                  <a:pt x="17786" y="11475"/>
                  <a:pt x="16400" y="10469"/>
                  <a:pt x="15945" y="10137"/>
                </a:cubicBezTo>
                <a:lnTo>
                  <a:pt x="15119" y="9538"/>
                </a:lnTo>
                <a:lnTo>
                  <a:pt x="14771" y="10344"/>
                </a:lnTo>
                <a:cubicBezTo>
                  <a:pt x="14222" y="11613"/>
                  <a:pt x="14129" y="11694"/>
                  <a:pt x="13171" y="11694"/>
                </a:cubicBezTo>
                <a:lnTo>
                  <a:pt x="12330" y="11694"/>
                </a:lnTo>
                <a:lnTo>
                  <a:pt x="11788" y="12932"/>
                </a:lnTo>
                <a:cubicBezTo>
                  <a:pt x="11115" y="14482"/>
                  <a:pt x="11154" y="14769"/>
                  <a:pt x="12044" y="14769"/>
                </a:cubicBezTo>
                <a:cubicBezTo>
                  <a:pt x="12392" y="14769"/>
                  <a:pt x="12718" y="14815"/>
                  <a:pt x="12765" y="14870"/>
                </a:cubicBezTo>
                <a:cubicBezTo>
                  <a:pt x="12914" y="15043"/>
                  <a:pt x="11511" y="18006"/>
                  <a:pt x="11150" y="18280"/>
                </a:cubicBezTo>
                <a:cubicBezTo>
                  <a:pt x="10684" y="18634"/>
                  <a:pt x="9892" y="18936"/>
                  <a:pt x="9787" y="18801"/>
                </a:cubicBezTo>
                <a:cubicBezTo>
                  <a:pt x="9740" y="18741"/>
                  <a:pt x="9334" y="17867"/>
                  <a:pt x="8888" y="16858"/>
                </a:cubicBezTo>
                <a:cubicBezTo>
                  <a:pt x="8327" y="15591"/>
                  <a:pt x="8081" y="14850"/>
                  <a:pt x="8085" y="14472"/>
                </a:cubicBezTo>
                <a:cubicBezTo>
                  <a:pt x="8089" y="14093"/>
                  <a:pt x="8468" y="13071"/>
                  <a:pt x="9313" y="11156"/>
                </a:cubicBezTo>
                <a:lnTo>
                  <a:pt x="10531" y="8384"/>
                </a:lnTo>
                <a:lnTo>
                  <a:pt x="13475" y="8311"/>
                </a:lnTo>
                <a:lnTo>
                  <a:pt x="16419" y="8233"/>
                </a:lnTo>
                <a:lnTo>
                  <a:pt x="18019" y="5618"/>
                </a:lnTo>
                <a:cubicBezTo>
                  <a:pt x="19393" y="3372"/>
                  <a:pt x="19621" y="2915"/>
                  <a:pt x="19624" y="2403"/>
                </a:cubicBezTo>
                <a:lnTo>
                  <a:pt x="19624" y="1809"/>
                </a:lnTo>
                <a:lnTo>
                  <a:pt x="18595" y="1905"/>
                </a:lnTo>
                <a:cubicBezTo>
                  <a:pt x="16786" y="2071"/>
                  <a:pt x="15595" y="2063"/>
                  <a:pt x="15544" y="1888"/>
                </a:cubicBezTo>
                <a:cubicBezTo>
                  <a:pt x="15518" y="1797"/>
                  <a:pt x="15741" y="1497"/>
                  <a:pt x="16037" y="1221"/>
                </a:cubicBezTo>
                <a:cubicBezTo>
                  <a:pt x="16389" y="894"/>
                  <a:pt x="16574" y="593"/>
                  <a:pt x="16574" y="359"/>
                </a:cubicBezTo>
                <a:cubicBezTo>
                  <a:pt x="16574" y="16"/>
                  <a:pt x="16532" y="0"/>
                  <a:pt x="15612" y="1"/>
                </a:cubicBezTo>
                <a:close/>
              </a:path>
            </a:pathLst>
          </a:custGeom>
          <a:ln w="12700">
            <a:miter lim="400000"/>
          </a:ln>
        </p:spPr>
      </p:pic>
      <p:pic>
        <p:nvPicPr>
          <p:cNvPr id="297" name="tesla logo.jpg" descr="tesla logo.jpg"/>
          <p:cNvPicPr>
            <a:picLocks noChangeAspect="1"/>
          </p:cNvPicPr>
          <p:nvPr/>
        </p:nvPicPr>
        <p:blipFill>
          <a:blip r:embed="rId29">
            <a:extLst/>
          </a:blip>
          <a:srcRect l="27238" t="4934" r="27131" b="14892"/>
          <a:stretch>
            <a:fillRect/>
          </a:stretch>
        </p:blipFill>
        <p:spPr>
          <a:xfrm>
            <a:off x="12481743" y="907105"/>
            <a:ext cx="1541959" cy="1523953"/>
          </a:xfrm>
          <a:custGeom>
            <a:avLst/>
            <a:gdLst/>
            <a:ahLst/>
            <a:cxnLst>
              <a:cxn ang="0">
                <a:pos x="wd2" y="hd2"/>
              </a:cxn>
              <a:cxn ang="5400000">
                <a:pos x="wd2" y="hd2"/>
              </a:cxn>
              <a:cxn ang="10800000">
                <a:pos x="wd2" y="hd2"/>
              </a:cxn>
              <a:cxn ang="16200000">
                <a:pos x="wd2" y="hd2"/>
              </a:cxn>
            </a:cxnLst>
            <a:rect l="0" t="0" r="r" b="b"/>
            <a:pathLst>
              <a:path w="21568" h="21571" fill="norm" stroke="1" extrusionOk="0">
                <a:moveTo>
                  <a:pt x="10875" y="0"/>
                </a:moveTo>
                <a:cubicBezTo>
                  <a:pt x="8181" y="-1"/>
                  <a:pt x="6242" y="237"/>
                  <a:pt x="3697" y="876"/>
                </a:cubicBezTo>
                <a:cubicBezTo>
                  <a:pt x="2302" y="1226"/>
                  <a:pt x="0" y="2001"/>
                  <a:pt x="0" y="2123"/>
                </a:cubicBezTo>
                <a:cubicBezTo>
                  <a:pt x="0" y="2157"/>
                  <a:pt x="112" y="2427"/>
                  <a:pt x="250" y="2724"/>
                </a:cubicBezTo>
                <a:cubicBezTo>
                  <a:pt x="535" y="3341"/>
                  <a:pt x="477" y="3324"/>
                  <a:pt x="1194" y="3016"/>
                </a:cubicBezTo>
                <a:cubicBezTo>
                  <a:pt x="3085" y="2206"/>
                  <a:pt x="5891" y="1525"/>
                  <a:pt x="8166" y="1326"/>
                </a:cubicBezTo>
                <a:cubicBezTo>
                  <a:pt x="12460" y="949"/>
                  <a:pt x="16421" y="1482"/>
                  <a:pt x="20107" y="2932"/>
                </a:cubicBezTo>
                <a:cubicBezTo>
                  <a:pt x="20561" y="3111"/>
                  <a:pt x="20954" y="3258"/>
                  <a:pt x="20978" y="3258"/>
                </a:cubicBezTo>
                <a:cubicBezTo>
                  <a:pt x="21025" y="3258"/>
                  <a:pt x="21600" y="2111"/>
                  <a:pt x="21567" y="2084"/>
                </a:cubicBezTo>
                <a:cubicBezTo>
                  <a:pt x="21475" y="2009"/>
                  <a:pt x="19315" y="1268"/>
                  <a:pt x="18719" y="1106"/>
                </a:cubicBezTo>
                <a:cubicBezTo>
                  <a:pt x="17631" y="812"/>
                  <a:pt x="17223" y="713"/>
                  <a:pt x="16393" y="550"/>
                </a:cubicBezTo>
                <a:cubicBezTo>
                  <a:pt x="14184" y="118"/>
                  <a:pt x="12997" y="0"/>
                  <a:pt x="10875" y="0"/>
                </a:cubicBezTo>
                <a:close/>
                <a:moveTo>
                  <a:pt x="12962" y="2095"/>
                </a:moveTo>
                <a:lnTo>
                  <a:pt x="11996" y="3303"/>
                </a:lnTo>
                <a:cubicBezTo>
                  <a:pt x="10838" y="4741"/>
                  <a:pt x="10786" y="4793"/>
                  <a:pt x="10658" y="4690"/>
                </a:cubicBezTo>
                <a:cubicBezTo>
                  <a:pt x="10577" y="4625"/>
                  <a:pt x="9984" y="3891"/>
                  <a:pt x="8893" y="2516"/>
                </a:cubicBezTo>
                <a:lnTo>
                  <a:pt x="8571" y="2112"/>
                </a:lnTo>
                <a:lnTo>
                  <a:pt x="8233" y="2112"/>
                </a:lnTo>
                <a:cubicBezTo>
                  <a:pt x="7468" y="2115"/>
                  <a:pt x="5857" y="2368"/>
                  <a:pt x="4530" y="2691"/>
                </a:cubicBezTo>
                <a:cubicBezTo>
                  <a:pt x="3532" y="2933"/>
                  <a:pt x="1327" y="3678"/>
                  <a:pt x="960" y="3898"/>
                </a:cubicBezTo>
                <a:cubicBezTo>
                  <a:pt x="839" y="3971"/>
                  <a:pt x="1540" y="4738"/>
                  <a:pt x="2143" y="5190"/>
                </a:cubicBezTo>
                <a:cubicBezTo>
                  <a:pt x="2473" y="5439"/>
                  <a:pt x="3304" y="5915"/>
                  <a:pt x="3597" y="6027"/>
                </a:cubicBezTo>
                <a:cubicBezTo>
                  <a:pt x="3750" y="6086"/>
                  <a:pt x="3754" y="6081"/>
                  <a:pt x="3819" y="5820"/>
                </a:cubicBezTo>
                <a:cubicBezTo>
                  <a:pt x="4018" y="5022"/>
                  <a:pt x="4636" y="4673"/>
                  <a:pt x="6106" y="4528"/>
                </a:cubicBezTo>
                <a:cubicBezTo>
                  <a:pt x="7070" y="4432"/>
                  <a:pt x="7599" y="4445"/>
                  <a:pt x="7694" y="4561"/>
                </a:cubicBezTo>
                <a:cubicBezTo>
                  <a:pt x="7765" y="4648"/>
                  <a:pt x="7877" y="5220"/>
                  <a:pt x="8227" y="7297"/>
                </a:cubicBezTo>
                <a:cubicBezTo>
                  <a:pt x="8291" y="7679"/>
                  <a:pt x="8372" y="8114"/>
                  <a:pt x="8405" y="8263"/>
                </a:cubicBezTo>
                <a:cubicBezTo>
                  <a:pt x="8438" y="8413"/>
                  <a:pt x="8560" y="9094"/>
                  <a:pt x="8677" y="9774"/>
                </a:cubicBezTo>
                <a:cubicBezTo>
                  <a:pt x="8793" y="10455"/>
                  <a:pt x="8924" y="11211"/>
                  <a:pt x="8971" y="11460"/>
                </a:cubicBezTo>
                <a:cubicBezTo>
                  <a:pt x="9018" y="11709"/>
                  <a:pt x="9112" y="12224"/>
                  <a:pt x="9176" y="12606"/>
                </a:cubicBezTo>
                <a:cubicBezTo>
                  <a:pt x="9280" y="13220"/>
                  <a:pt x="9746" y="15841"/>
                  <a:pt x="9987" y="17162"/>
                </a:cubicBezTo>
                <a:cubicBezTo>
                  <a:pt x="10035" y="17427"/>
                  <a:pt x="10167" y="18190"/>
                  <a:pt x="10281" y="18858"/>
                </a:cubicBezTo>
                <a:cubicBezTo>
                  <a:pt x="10395" y="19526"/>
                  <a:pt x="10528" y="20259"/>
                  <a:pt x="10575" y="20487"/>
                </a:cubicBezTo>
                <a:cubicBezTo>
                  <a:pt x="10622" y="20715"/>
                  <a:pt x="10679" y="21063"/>
                  <a:pt x="10703" y="21262"/>
                </a:cubicBezTo>
                <a:cubicBezTo>
                  <a:pt x="10727" y="21462"/>
                  <a:pt x="10754" y="21599"/>
                  <a:pt x="10764" y="21566"/>
                </a:cubicBezTo>
                <a:cubicBezTo>
                  <a:pt x="10774" y="21533"/>
                  <a:pt x="10948" y="20570"/>
                  <a:pt x="11147" y="19426"/>
                </a:cubicBezTo>
                <a:cubicBezTo>
                  <a:pt x="11346" y="18281"/>
                  <a:pt x="11561" y="17061"/>
                  <a:pt x="11624" y="16712"/>
                </a:cubicBezTo>
                <a:cubicBezTo>
                  <a:pt x="11688" y="16364"/>
                  <a:pt x="11899" y="15138"/>
                  <a:pt x="12096" y="13993"/>
                </a:cubicBezTo>
                <a:cubicBezTo>
                  <a:pt x="12483" y="11749"/>
                  <a:pt x="12524" y="11503"/>
                  <a:pt x="12663" y="10769"/>
                </a:cubicBezTo>
                <a:cubicBezTo>
                  <a:pt x="12712" y="10503"/>
                  <a:pt x="12833" y="9822"/>
                  <a:pt x="12929" y="9258"/>
                </a:cubicBezTo>
                <a:cubicBezTo>
                  <a:pt x="13025" y="8694"/>
                  <a:pt x="13189" y="7771"/>
                  <a:pt x="13290" y="7207"/>
                </a:cubicBezTo>
                <a:cubicBezTo>
                  <a:pt x="13390" y="6643"/>
                  <a:pt x="13529" y="5858"/>
                  <a:pt x="13595" y="5460"/>
                </a:cubicBezTo>
                <a:cubicBezTo>
                  <a:pt x="13768" y="4418"/>
                  <a:pt x="13734" y="4466"/>
                  <a:pt x="14295" y="4466"/>
                </a:cubicBezTo>
                <a:cubicBezTo>
                  <a:pt x="14929" y="4466"/>
                  <a:pt x="15985" y="4574"/>
                  <a:pt x="16421" y="4685"/>
                </a:cubicBezTo>
                <a:cubicBezTo>
                  <a:pt x="17110" y="4860"/>
                  <a:pt x="17504" y="5201"/>
                  <a:pt x="17703" y="5797"/>
                </a:cubicBezTo>
                <a:lnTo>
                  <a:pt x="17803" y="6095"/>
                </a:lnTo>
                <a:lnTo>
                  <a:pt x="18364" y="5808"/>
                </a:lnTo>
                <a:cubicBezTo>
                  <a:pt x="19260" y="5345"/>
                  <a:pt x="20152" y="4638"/>
                  <a:pt x="20473" y="4140"/>
                </a:cubicBezTo>
                <a:cubicBezTo>
                  <a:pt x="20582" y="3971"/>
                  <a:pt x="20587" y="3961"/>
                  <a:pt x="20479" y="3882"/>
                </a:cubicBezTo>
                <a:cubicBezTo>
                  <a:pt x="20342" y="3780"/>
                  <a:pt x="19153" y="3314"/>
                  <a:pt x="18508" y="3106"/>
                </a:cubicBezTo>
                <a:cubicBezTo>
                  <a:pt x="17084" y="2648"/>
                  <a:pt x="14818" y="2199"/>
                  <a:pt x="13617" y="2134"/>
                </a:cubicBezTo>
                <a:lnTo>
                  <a:pt x="12962" y="2095"/>
                </a:lnTo>
                <a:close/>
              </a:path>
            </a:pathLst>
          </a:custGeom>
          <a:ln w="12700">
            <a:miter lim="400000"/>
          </a:ln>
        </p:spPr>
      </p:pic>
      <p:pic>
        <p:nvPicPr>
          <p:cNvPr id="298" name="tik tok logo.png" descr="tik tok logo.png"/>
          <p:cNvPicPr>
            <a:picLocks noChangeAspect="1"/>
          </p:cNvPicPr>
          <p:nvPr/>
        </p:nvPicPr>
        <p:blipFill>
          <a:blip r:embed="rId30">
            <a:extLst/>
          </a:blip>
          <a:srcRect l="38468" t="29493" r="38476" b="29495"/>
          <a:stretch>
            <a:fillRect/>
          </a:stretch>
        </p:blipFill>
        <p:spPr>
          <a:xfrm>
            <a:off x="17099810" y="8042492"/>
            <a:ext cx="1523177" cy="1524084"/>
          </a:xfrm>
          <a:custGeom>
            <a:avLst/>
            <a:gdLst/>
            <a:ahLst/>
            <a:cxnLst>
              <a:cxn ang="0">
                <a:pos x="wd2" y="hd2"/>
              </a:cxn>
              <a:cxn ang="5400000">
                <a:pos x="wd2" y="hd2"/>
              </a:cxn>
              <a:cxn ang="10800000">
                <a:pos x="wd2" y="hd2"/>
              </a:cxn>
              <a:cxn ang="16200000">
                <a:pos x="wd2" y="hd2"/>
              </a:cxn>
            </a:cxnLst>
            <a:rect l="0" t="0" r="r" b="b"/>
            <a:pathLst>
              <a:path w="21591" h="21591" fill="norm" stroke="1" extrusionOk="0">
                <a:moveTo>
                  <a:pt x="5878" y="1"/>
                </a:moveTo>
                <a:cubicBezTo>
                  <a:pt x="4499" y="24"/>
                  <a:pt x="3818" y="77"/>
                  <a:pt x="3364" y="192"/>
                </a:cubicBezTo>
                <a:cubicBezTo>
                  <a:pt x="3191" y="243"/>
                  <a:pt x="3018" y="295"/>
                  <a:pt x="2857" y="360"/>
                </a:cubicBezTo>
                <a:cubicBezTo>
                  <a:pt x="2751" y="407"/>
                  <a:pt x="2648" y="459"/>
                  <a:pt x="2525" y="518"/>
                </a:cubicBezTo>
                <a:cubicBezTo>
                  <a:pt x="2414" y="571"/>
                  <a:pt x="2303" y="626"/>
                  <a:pt x="2199" y="686"/>
                </a:cubicBezTo>
                <a:cubicBezTo>
                  <a:pt x="2175" y="701"/>
                  <a:pt x="2155" y="717"/>
                  <a:pt x="2132" y="731"/>
                </a:cubicBezTo>
                <a:cubicBezTo>
                  <a:pt x="1769" y="957"/>
                  <a:pt x="1450" y="1226"/>
                  <a:pt x="1175" y="1535"/>
                </a:cubicBezTo>
                <a:cubicBezTo>
                  <a:pt x="1122" y="1596"/>
                  <a:pt x="1068" y="1657"/>
                  <a:pt x="1018" y="1721"/>
                </a:cubicBezTo>
                <a:cubicBezTo>
                  <a:pt x="991" y="1755"/>
                  <a:pt x="965" y="1787"/>
                  <a:pt x="939" y="1822"/>
                </a:cubicBezTo>
                <a:cubicBezTo>
                  <a:pt x="908" y="1864"/>
                  <a:pt x="879" y="1908"/>
                  <a:pt x="849" y="1952"/>
                </a:cubicBezTo>
                <a:cubicBezTo>
                  <a:pt x="805" y="2017"/>
                  <a:pt x="761" y="2085"/>
                  <a:pt x="720" y="2154"/>
                </a:cubicBezTo>
                <a:cubicBezTo>
                  <a:pt x="710" y="2169"/>
                  <a:pt x="701" y="2189"/>
                  <a:pt x="692" y="2205"/>
                </a:cubicBezTo>
                <a:cubicBezTo>
                  <a:pt x="640" y="2293"/>
                  <a:pt x="592" y="2380"/>
                  <a:pt x="545" y="2474"/>
                </a:cubicBezTo>
                <a:cubicBezTo>
                  <a:pt x="524" y="2517"/>
                  <a:pt x="498" y="2560"/>
                  <a:pt x="478" y="2604"/>
                </a:cubicBezTo>
                <a:cubicBezTo>
                  <a:pt x="468" y="2625"/>
                  <a:pt x="459" y="2644"/>
                  <a:pt x="450" y="2666"/>
                </a:cubicBezTo>
                <a:cubicBezTo>
                  <a:pt x="277" y="3054"/>
                  <a:pt x="159" y="3484"/>
                  <a:pt x="84" y="3942"/>
                </a:cubicBezTo>
                <a:cubicBezTo>
                  <a:pt x="74" y="4025"/>
                  <a:pt x="64" y="4121"/>
                  <a:pt x="56" y="4217"/>
                </a:cubicBezTo>
                <a:cubicBezTo>
                  <a:pt x="5" y="5018"/>
                  <a:pt x="-9" y="9604"/>
                  <a:pt x="5" y="13253"/>
                </a:cubicBezTo>
                <a:cubicBezTo>
                  <a:pt x="13" y="14551"/>
                  <a:pt x="19" y="16164"/>
                  <a:pt x="33" y="16761"/>
                </a:cubicBezTo>
                <a:cubicBezTo>
                  <a:pt x="43" y="17178"/>
                  <a:pt x="57" y="17421"/>
                  <a:pt x="73" y="17627"/>
                </a:cubicBezTo>
                <a:cubicBezTo>
                  <a:pt x="120" y="17963"/>
                  <a:pt x="193" y="18282"/>
                  <a:pt x="298" y="18583"/>
                </a:cubicBezTo>
                <a:cubicBezTo>
                  <a:pt x="301" y="18591"/>
                  <a:pt x="300" y="18597"/>
                  <a:pt x="303" y="18605"/>
                </a:cubicBezTo>
                <a:cubicBezTo>
                  <a:pt x="344" y="18719"/>
                  <a:pt x="396" y="18828"/>
                  <a:pt x="444" y="18937"/>
                </a:cubicBezTo>
                <a:cubicBezTo>
                  <a:pt x="620" y="19309"/>
                  <a:pt x="829" y="19656"/>
                  <a:pt x="1080" y="19960"/>
                </a:cubicBezTo>
                <a:cubicBezTo>
                  <a:pt x="1101" y="19986"/>
                  <a:pt x="1125" y="20008"/>
                  <a:pt x="1147" y="20033"/>
                </a:cubicBezTo>
                <a:cubicBezTo>
                  <a:pt x="1235" y="20135"/>
                  <a:pt x="1327" y="20232"/>
                  <a:pt x="1423" y="20326"/>
                </a:cubicBezTo>
                <a:cubicBezTo>
                  <a:pt x="1520" y="20418"/>
                  <a:pt x="1620" y="20505"/>
                  <a:pt x="1727" y="20590"/>
                </a:cubicBezTo>
                <a:cubicBezTo>
                  <a:pt x="1742" y="20602"/>
                  <a:pt x="1762" y="20617"/>
                  <a:pt x="1777" y="20629"/>
                </a:cubicBezTo>
                <a:cubicBezTo>
                  <a:pt x="1907" y="20730"/>
                  <a:pt x="2039" y="20825"/>
                  <a:pt x="2182" y="20916"/>
                </a:cubicBezTo>
                <a:cubicBezTo>
                  <a:pt x="2655" y="21215"/>
                  <a:pt x="3211" y="21402"/>
                  <a:pt x="4005" y="21540"/>
                </a:cubicBezTo>
                <a:cubicBezTo>
                  <a:pt x="4452" y="21574"/>
                  <a:pt x="7472" y="21597"/>
                  <a:pt x="11077" y="21591"/>
                </a:cubicBezTo>
                <a:cubicBezTo>
                  <a:pt x="15689" y="21582"/>
                  <a:pt x="17097" y="21573"/>
                  <a:pt x="17737" y="21518"/>
                </a:cubicBezTo>
                <a:cubicBezTo>
                  <a:pt x="18110" y="21470"/>
                  <a:pt x="18327" y="21404"/>
                  <a:pt x="18598" y="21304"/>
                </a:cubicBezTo>
                <a:cubicBezTo>
                  <a:pt x="19070" y="21129"/>
                  <a:pt x="19488" y="20903"/>
                  <a:pt x="19853" y="20624"/>
                </a:cubicBezTo>
                <a:cubicBezTo>
                  <a:pt x="19854" y="20623"/>
                  <a:pt x="19857" y="20619"/>
                  <a:pt x="19858" y="20618"/>
                </a:cubicBezTo>
                <a:cubicBezTo>
                  <a:pt x="20128" y="20405"/>
                  <a:pt x="20369" y="20168"/>
                  <a:pt x="20584" y="19898"/>
                </a:cubicBezTo>
                <a:cubicBezTo>
                  <a:pt x="20585" y="19897"/>
                  <a:pt x="20589" y="19894"/>
                  <a:pt x="20590" y="19893"/>
                </a:cubicBezTo>
                <a:cubicBezTo>
                  <a:pt x="20592" y="19890"/>
                  <a:pt x="20593" y="19890"/>
                  <a:pt x="20595" y="19887"/>
                </a:cubicBezTo>
                <a:cubicBezTo>
                  <a:pt x="20686" y="19772"/>
                  <a:pt x="20767" y="19646"/>
                  <a:pt x="20848" y="19522"/>
                </a:cubicBezTo>
                <a:cubicBezTo>
                  <a:pt x="20899" y="19441"/>
                  <a:pt x="20954" y="19359"/>
                  <a:pt x="21000" y="19274"/>
                </a:cubicBezTo>
                <a:cubicBezTo>
                  <a:pt x="21013" y="19252"/>
                  <a:pt x="21022" y="19229"/>
                  <a:pt x="21034" y="19207"/>
                </a:cubicBezTo>
                <a:cubicBezTo>
                  <a:pt x="21102" y="19075"/>
                  <a:pt x="21168" y="18938"/>
                  <a:pt x="21225" y="18796"/>
                </a:cubicBezTo>
                <a:cubicBezTo>
                  <a:pt x="21447" y="18242"/>
                  <a:pt x="21543" y="18001"/>
                  <a:pt x="21591" y="16935"/>
                </a:cubicBezTo>
                <a:lnTo>
                  <a:pt x="21591" y="10874"/>
                </a:lnTo>
                <a:lnTo>
                  <a:pt x="21591" y="4369"/>
                </a:lnTo>
                <a:cubicBezTo>
                  <a:pt x="21553" y="3888"/>
                  <a:pt x="21495" y="3606"/>
                  <a:pt x="21411" y="3323"/>
                </a:cubicBezTo>
                <a:lnTo>
                  <a:pt x="21366" y="3188"/>
                </a:lnTo>
                <a:cubicBezTo>
                  <a:pt x="21365" y="3184"/>
                  <a:pt x="21362" y="3181"/>
                  <a:pt x="21360" y="3177"/>
                </a:cubicBezTo>
                <a:cubicBezTo>
                  <a:pt x="21355" y="3161"/>
                  <a:pt x="21349" y="3148"/>
                  <a:pt x="21343" y="3132"/>
                </a:cubicBezTo>
                <a:cubicBezTo>
                  <a:pt x="21301" y="3007"/>
                  <a:pt x="21258" y="2885"/>
                  <a:pt x="21208" y="2767"/>
                </a:cubicBezTo>
                <a:cubicBezTo>
                  <a:pt x="20747" y="1701"/>
                  <a:pt x="19915" y="854"/>
                  <a:pt x="18885" y="428"/>
                </a:cubicBezTo>
                <a:cubicBezTo>
                  <a:pt x="18624" y="320"/>
                  <a:pt x="18454" y="247"/>
                  <a:pt x="18249" y="186"/>
                </a:cubicBezTo>
                <a:cubicBezTo>
                  <a:pt x="17952" y="114"/>
                  <a:pt x="17550" y="64"/>
                  <a:pt x="16944" y="34"/>
                </a:cubicBezTo>
                <a:cubicBezTo>
                  <a:pt x="15948" y="-3"/>
                  <a:pt x="14236" y="1"/>
                  <a:pt x="10801" y="1"/>
                </a:cubicBezTo>
                <a:lnTo>
                  <a:pt x="5878" y="1"/>
                </a:lnTo>
                <a:close/>
              </a:path>
            </a:pathLst>
          </a:custGeom>
          <a:ln w="76200">
            <a:solidFill>
              <a:srgbClr val="FFFFFF"/>
            </a:solidFill>
            <a:miter lim="400000"/>
          </a:ln>
        </p:spPr>
      </p:pic>
      <p:pic>
        <p:nvPicPr>
          <p:cNvPr id="299" name="yves rocher logo.jpg" descr="yves rocher logo.jpg"/>
          <p:cNvPicPr>
            <a:picLocks noChangeAspect="1"/>
          </p:cNvPicPr>
          <p:nvPr/>
        </p:nvPicPr>
        <p:blipFill>
          <a:blip r:embed="rId31">
            <a:extLst/>
          </a:blip>
          <a:srcRect l="33880" t="13913" r="34734" b="29506"/>
          <a:stretch>
            <a:fillRect/>
          </a:stretch>
        </p:blipFill>
        <p:spPr>
          <a:xfrm>
            <a:off x="14152084" y="8054279"/>
            <a:ext cx="1479705" cy="1500508"/>
          </a:xfrm>
          <a:custGeom>
            <a:avLst/>
            <a:gdLst/>
            <a:ahLst/>
            <a:cxnLst>
              <a:cxn ang="0">
                <a:pos x="wd2" y="hd2"/>
              </a:cxn>
              <a:cxn ang="5400000">
                <a:pos x="wd2" y="hd2"/>
              </a:cxn>
              <a:cxn ang="10800000">
                <a:pos x="wd2" y="hd2"/>
              </a:cxn>
              <a:cxn ang="16200000">
                <a:pos x="wd2" y="hd2"/>
              </a:cxn>
            </a:cxnLst>
            <a:rect l="0" t="0" r="r" b="b"/>
            <a:pathLst>
              <a:path w="20414" h="21527" fill="norm" stroke="1" extrusionOk="0">
                <a:moveTo>
                  <a:pt x="9837" y="1"/>
                </a:moveTo>
                <a:cubicBezTo>
                  <a:pt x="8188" y="29"/>
                  <a:pt x="6961" y="361"/>
                  <a:pt x="5528" y="1140"/>
                </a:cubicBezTo>
                <a:cubicBezTo>
                  <a:pt x="1257" y="3460"/>
                  <a:pt x="-868" y="8528"/>
                  <a:pt x="332" y="13512"/>
                </a:cubicBezTo>
                <a:cubicBezTo>
                  <a:pt x="1322" y="17621"/>
                  <a:pt x="4690" y="20809"/>
                  <a:pt x="8731" y="21460"/>
                </a:cubicBezTo>
                <a:cubicBezTo>
                  <a:pt x="9579" y="21597"/>
                  <a:pt x="11511" y="21512"/>
                  <a:pt x="12427" y="21295"/>
                </a:cubicBezTo>
                <a:cubicBezTo>
                  <a:pt x="15557" y="20554"/>
                  <a:pt x="18048" y="18440"/>
                  <a:pt x="19463" y="15328"/>
                </a:cubicBezTo>
                <a:cubicBezTo>
                  <a:pt x="20689" y="12632"/>
                  <a:pt x="20732" y="9263"/>
                  <a:pt x="19578" y="6401"/>
                </a:cubicBezTo>
                <a:cubicBezTo>
                  <a:pt x="18726" y="4288"/>
                  <a:pt x="16974" y="2301"/>
                  <a:pt x="14995" y="1202"/>
                </a:cubicBezTo>
                <a:cubicBezTo>
                  <a:pt x="13484" y="363"/>
                  <a:pt x="12382" y="69"/>
                  <a:pt x="10571" y="12"/>
                </a:cubicBezTo>
                <a:cubicBezTo>
                  <a:pt x="10316" y="4"/>
                  <a:pt x="10073" y="-3"/>
                  <a:pt x="9837" y="1"/>
                </a:cubicBezTo>
                <a:close/>
              </a:path>
            </a:pathLst>
          </a:custGeom>
          <a:ln w="12700">
            <a:miter lim="400000"/>
          </a:ln>
        </p:spPr>
      </p:pic>
      <p:pic>
        <p:nvPicPr>
          <p:cNvPr id="300" name="nasa logo.jpg" descr="nasa logo.jpg"/>
          <p:cNvPicPr>
            <a:picLocks noChangeAspect="1"/>
          </p:cNvPicPr>
          <p:nvPr/>
        </p:nvPicPr>
        <p:blipFill>
          <a:blip r:embed="rId32">
            <a:extLst/>
          </a:blip>
          <a:srcRect l="26156" t="10854" r="26197" b="10948"/>
          <a:stretch>
            <a:fillRect/>
          </a:stretch>
        </p:blipFill>
        <p:spPr>
          <a:xfrm>
            <a:off x="19292191" y="861775"/>
            <a:ext cx="1857039" cy="1523899"/>
          </a:xfrm>
          <a:custGeom>
            <a:avLst/>
            <a:gdLst/>
            <a:ahLst/>
            <a:cxnLst>
              <a:cxn ang="0">
                <a:pos x="wd2" y="hd2"/>
              </a:cxn>
              <a:cxn ang="5400000">
                <a:pos x="wd2" y="hd2"/>
              </a:cxn>
              <a:cxn ang="10800000">
                <a:pos x="wd2" y="hd2"/>
              </a:cxn>
              <a:cxn ang="16200000">
                <a:pos x="wd2" y="hd2"/>
              </a:cxn>
            </a:cxnLst>
            <a:rect l="0" t="0" r="r" b="b"/>
            <a:pathLst>
              <a:path w="21494" h="21574" fill="norm" stroke="1" extrusionOk="0">
                <a:moveTo>
                  <a:pt x="9978" y="0"/>
                </a:moveTo>
                <a:cubicBezTo>
                  <a:pt x="8580" y="2"/>
                  <a:pt x="7377" y="334"/>
                  <a:pt x="6165" y="1045"/>
                </a:cubicBezTo>
                <a:cubicBezTo>
                  <a:pt x="3858" y="2399"/>
                  <a:pt x="2157" y="4880"/>
                  <a:pt x="1461" y="7922"/>
                </a:cubicBezTo>
                <a:cubicBezTo>
                  <a:pt x="1129" y="9372"/>
                  <a:pt x="1065" y="11190"/>
                  <a:pt x="1287" y="12692"/>
                </a:cubicBezTo>
                <a:cubicBezTo>
                  <a:pt x="1361" y="13193"/>
                  <a:pt x="1365" y="13164"/>
                  <a:pt x="1098" y="13327"/>
                </a:cubicBezTo>
                <a:cubicBezTo>
                  <a:pt x="1004" y="13384"/>
                  <a:pt x="709" y="13585"/>
                  <a:pt x="441" y="13776"/>
                </a:cubicBezTo>
                <a:cubicBezTo>
                  <a:pt x="103" y="14019"/>
                  <a:pt x="-30" y="14143"/>
                  <a:pt x="5" y="14170"/>
                </a:cubicBezTo>
                <a:cubicBezTo>
                  <a:pt x="100" y="14243"/>
                  <a:pt x="175" y="14208"/>
                  <a:pt x="772" y="13833"/>
                </a:cubicBezTo>
                <a:cubicBezTo>
                  <a:pt x="1101" y="13626"/>
                  <a:pt x="1385" y="13473"/>
                  <a:pt x="1401" y="13496"/>
                </a:cubicBezTo>
                <a:cubicBezTo>
                  <a:pt x="1418" y="13518"/>
                  <a:pt x="1486" y="13756"/>
                  <a:pt x="1553" y="14024"/>
                </a:cubicBezTo>
                <a:cubicBezTo>
                  <a:pt x="1953" y="15616"/>
                  <a:pt x="2716" y="17171"/>
                  <a:pt x="3675" y="18367"/>
                </a:cubicBezTo>
                <a:lnTo>
                  <a:pt x="3942" y="18698"/>
                </a:lnTo>
                <a:lnTo>
                  <a:pt x="3221" y="19519"/>
                </a:lnTo>
                <a:cubicBezTo>
                  <a:pt x="2601" y="20224"/>
                  <a:pt x="2504" y="20356"/>
                  <a:pt x="2504" y="20474"/>
                </a:cubicBezTo>
                <a:lnTo>
                  <a:pt x="2504" y="20614"/>
                </a:lnTo>
                <a:lnTo>
                  <a:pt x="2633" y="20479"/>
                </a:lnTo>
                <a:cubicBezTo>
                  <a:pt x="2702" y="20407"/>
                  <a:pt x="3039" y="20049"/>
                  <a:pt x="3381" y="19682"/>
                </a:cubicBezTo>
                <a:cubicBezTo>
                  <a:pt x="3724" y="19314"/>
                  <a:pt x="4029" y="18990"/>
                  <a:pt x="4061" y="18957"/>
                </a:cubicBezTo>
                <a:cubicBezTo>
                  <a:pt x="4111" y="18906"/>
                  <a:pt x="4161" y="18935"/>
                  <a:pt x="4401" y="19176"/>
                </a:cubicBezTo>
                <a:cubicBezTo>
                  <a:pt x="5683" y="20462"/>
                  <a:pt x="7384" y="21327"/>
                  <a:pt x="9068" y="21547"/>
                </a:cubicBezTo>
                <a:cubicBezTo>
                  <a:pt x="9450" y="21597"/>
                  <a:pt x="10734" y="21572"/>
                  <a:pt x="11144" y="21508"/>
                </a:cubicBezTo>
                <a:cubicBezTo>
                  <a:pt x="14753" y="20938"/>
                  <a:pt x="17696" y="17724"/>
                  <a:pt x="18572" y="13400"/>
                </a:cubicBezTo>
                <a:cubicBezTo>
                  <a:pt x="18756" y="12491"/>
                  <a:pt x="18816" y="11819"/>
                  <a:pt x="18816" y="10765"/>
                </a:cubicBezTo>
                <a:cubicBezTo>
                  <a:pt x="18815" y="9417"/>
                  <a:pt x="18649" y="8235"/>
                  <a:pt x="18292" y="7051"/>
                </a:cubicBezTo>
                <a:lnTo>
                  <a:pt x="18140" y="6545"/>
                </a:lnTo>
                <a:lnTo>
                  <a:pt x="18930" y="5590"/>
                </a:lnTo>
                <a:cubicBezTo>
                  <a:pt x="20067" y="4207"/>
                  <a:pt x="20699" y="3182"/>
                  <a:pt x="21209" y="1899"/>
                </a:cubicBezTo>
                <a:cubicBezTo>
                  <a:pt x="21544" y="1055"/>
                  <a:pt x="21570" y="944"/>
                  <a:pt x="21356" y="1247"/>
                </a:cubicBezTo>
                <a:cubicBezTo>
                  <a:pt x="20826" y="1997"/>
                  <a:pt x="20030" y="2937"/>
                  <a:pt x="19431" y="3523"/>
                </a:cubicBezTo>
                <a:cubicBezTo>
                  <a:pt x="19072" y="3873"/>
                  <a:pt x="18057" y="4739"/>
                  <a:pt x="17672" y="5023"/>
                </a:cubicBezTo>
                <a:lnTo>
                  <a:pt x="17534" y="5124"/>
                </a:lnTo>
                <a:lnTo>
                  <a:pt x="17392" y="4854"/>
                </a:lnTo>
                <a:cubicBezTo>
                  <a:pt x="16612" y="3362"/>
                  <a:pt x="15390" y="2025"/>
                  <a:pt x="14043" y="1185"/>
                </a:cubicBezTo>
                <a:cubicBezTo>
                  <a:pt x="12710" y="355"/>
                  <a:pt x="11487" y="-3"/>
                  <a:pt x="9978" y="0"/>
                </a:cubicBezTo>
                <a:close/>
              </a:path>
            </a:pathLst>
          </a:cu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Park"/>
          <p:cNvSpPr/>
          <p:nvPr/>
        </p:nvSpPr>
        <p:spPr>
          <a:xfrm>
            <a:off x="14206542" y="3574473"/>
            <a:ext cx="8858226"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05" name="Rectangle"/>
          <p:cNvSpPr/>
          <p:nvPr/>
        </p:nvSpPr>
        <p:spPr>
          <a:xfrm>
            <a:off x="14101055" y="3471922"/>
            <a:ext cx="9069199" cy="7734058"/>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06" name="Подбери свой трек обучения"/>
          <p:cNvSpPr txBox="1"/>
          <p:nvPr>
            <p:ph type="title"/>
          </p:nvPr>
        </p:nvSpPr>
        <p:spPr>
          <a:prstGeom prst="rect">
            <a:avLst/>
          </a:prstGeom>
          <a:effectLst>
            <a:outerShdw sx="100000" sy="100000" kx="0" ky="0" algn="b" rotWithShape="0" blurRad="190500" dist="12700" dir="5400000">
              <a:srgbClr val="000000"/>
            </a:outerShdw>
          </a:effectLst>
        </p:spPr>
        <p:txBody>
          <a:bodyPr/>
          <a:lstStyle/>
          <a:p>
            <a:pPr/>
            <a:r>
              <a:t>Подбери свой трек обучения</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Для чего нужна Школа 21?"/>
          <p:cNvSpPr txBox="1"/>
          <p:nvPr>
            <p:ph type="title"/>
          </p:nvPr>
        </p:nvSpPr>
        <p:spPr>
          <a:prstGeom prst="rect">
            <a:avLst/>
          </a:prstGeom>
        </p:spPr>
        <p:txBody>
          <a:bodyPr/>
          <a:lstStyle/>
          <a:p>
            <a:pPr/>
            <a:r>
              <a:t>Для чего нужна Школа 21?</a:t>
            </a:r>
          </a:p>
        </p:txBody>
      </p:sp>
      <p:sp>
        <p:nvSpPr>
          <p:cNvPr id="311" name="Slide Subtitle"/>
          <p:cNvSpPr txBox="1"/>
          <p:nvPr>
            <p:ph type="body" idx="21"/>
          </p:nvPr>
        </p:nvSpPr>
        <p:spPr>
          <a:xfrm>
            <a:off x="1206500" y="2512678"/>
            <a:ext cx="21971000" cy="934780"/>
          </a:xfrm>
          <a:prstGeom prst="rect">
            <a:avLst/>
          </a:prstGeom>
        </p:spPr>
        <p:txBody>
          <a:bodyPr/>
          <a:lstStyle/>
          <a:p>
            <a:pPr/>
          </a:p>
        </p:txBody>
      </p:sp>
      <p:sp>
        <p:nvSpPr>
          <p:cNvPr id="312" name="Заложить фундамент…"/>
          <p:cNvSpPr txBox="1"/>
          <p:nvPr>
            <p:ph type="body" idx="1"/>
          </p:nvPr>
        </p:nvSpPr>
        <p:spPr>
          <a:prstGeom prst="rect">
            <a:avLst/>
          </a:prstGeom>
        </p:spPr>
        <p:txBody>
          <a:bodyPr/>
          <a:lstStyle/>
          <a:p>
            <a:pPr/>
            <a:r>
              <a:t>Заложить фундамент</a:t>
            </a:r>
          </a:p>
          <a:p>
            <a:pPr/>
            <a:r>
              <a:t>Научиться учиться</a:t>
            </a:r>
          </a:p>
          <a:p>
            <a:pPr/>
            <a:r>
              <a:t>Найти единомышленников</a:t>
            </a:r>
          </a:p>
          <a:p>
            <a:pPr/>
            <a:r>
              <a:t>Погрузиться в IT и около</a:t>
            </a:r>
          </a:p>
        </p:txBody>
      </p:sp>
      <p:sp>
        <p:nvSpPr>
          <p:cNvPr id="313" name="Park"/>
          <p:cNvSpPr/>
          <p:nvPr/>
        </p:nvSpPr>
        <p:spPr>
          <a:xfrm>
            <a:off x="14206542" y="3574473"/>
            <a:ext cx="8858226"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14" name="Rectangle"/>
          <p:cNvSpPr/>
          <p:nvPr/>
        </p:nvSpPr>
        <p:spPr>
          <a:xfrm>
            <a:off x="14101055" y="3471922"/>
            <a:ext cx="9069199" cy="4958698"/>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15" name="Rectangle"/>
          <p:cNvSpPr/>
          <p:nvPr/>
        </p:nvSpPr>
        <p:spPr>
          <a:xfrm>
            <a:off x="17954762" y="8476724"/>
            <a:ext cx="5189024" cy="281117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1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12"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Дополнительное образование бустит"/>
          <p:cNvSpPr txBox="1"/>
          <p:nvPr>
            <p:ph type="title"/>
          </p:nvPr>
        </p:nvSpPr>
        <p:spPr>
          <a:prstGeom prst="rect">
            <a:avLst/>
          </a:prstGeom>
        </p:spPr>
        <p:txBody>
          <a:bodyPr/>
          <a:lstStyle/>
          <a:p>
            <a:pPr/>
            <a:r>
              <a:t>Дополнительное образование бустит</a:t>
            </a:r>
          </a:p>
        </p:txBody>
      </p:sp>
      <p:sp>
        <p:nvSpPr>
          <p:cNvPr id="320" name="Slide Subtitle"/>
          <p:cNvSpPr txBox="1"/>
          <p:nvPr>
            <p:ph type="body" idx="21"/>
          </p:nvPr>
        </p:nvSpPr>
        <p:spPr>
          <a:xfrm>
            <a:off x="1206500" y="2523684"/>
            <a:ext cx="21971000" cy="934780"/>
          </a:xfrm>
          <a:prstGeom prst="rect">
            <a:avLst/>
          </a:prstGeom>
        </p:spPr>
        <p:txBody>
          <a:bodyPr/>
          <a:lstStyle/>
          <a:p>
            <a:pPr/>
          </a:p>
        </p:txBody>
      </p:sp>
      <p:sp>
        <p:nvSpPr>
          <p:cNvPr id="321" name="Книги…"/>
          <p:cNvSpPr txBox="1"/>
          <p:nvPr>
            <p:ph type="body" idx="1"/>
          </p:nvPr>
        </p:nvSpPr>
        <p:spPr>
          <a:prstGeom prst="rect">
            <a:avLst/>
          </a:prstGeom>
        </p:spPr>
        <p:txBody>
          <a:bodyPr/>
          <a:lstStyle/>
          <a:p>
            <a:pPr/>
            <a:r>
              <a:t>Книги</a:t>
            </a:r>
          </a:p>
          <a:p>
            <a:pPr/>
            <a:r>
              <a:t>Курсы</a:t>
            </a:r>
          </a:p>
          <a:p>
            <a:pPr/>
            <a:r>
              <a:t>Летние школы</a:t>
            </a:r>
          </a:p>
        </p:txBody>
      </p:sp>
      <p:sp>
        <p:nvSpPr>
          <p:cNvPr id="322" name="Park"/>
          <p:cNvSpPr/>
          <p:nvPr/>
        </p:nvSpPr>
        <p:spPr>
          <a:xfrm>
            <a:off x="14206542" y="3574473"/>
            <a:ext cx="8858226"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23" name="Rectangle"/>
          <p:cNvSpPr/>
          <p:nvPr/>
        </p:nvSpPr>
        <p:spPr>
          <a:xfrm>
            <a:off x="17954762" y="8476724"/>
            <a:ext cx="5189024" cy="281117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21">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21"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Пет-проекты"/>
          <p:cNvSpPr txBox="1"/>
          <p:nvPr>
            <p:ph type="title"/>
          </p:nvPr>
        </p:nvSpPr>
        <p:spPr>
          <a:prstGeom prst="rect">
            <a:avLst/>
          </a:prstGeom>
        </p:spPr>
        <p:txBody>
          <a:bodyPr/>
          <a:lstStyle/>
          <a:p>
            <a:pPr/>
            <a:r>
              <a:t>Пет-проекты</a:t>
            </a:r>
          </a:p>
        </p:txBody>
      </p:sp>
      <p:sp>
        <p:nvSpPr>
          <p:cNvPr id="328" name="Slide Subtitle"/>
          <p:cNvSpPr txBox="1"/>
          <p:nvPr>
            <p:ph type="body" idx="21"/>
          </p:nvPr>
        </p:nvSpPr>
        <p:spPr>
          <a:xfrm>
            <a:off x="1206500" y="2523684"/>
            <a:ext cx="21971000" cy="934780"/>
          </a:xfrm>
          <a:prstGeom prst="rect">
            <a:avLst/>
          </a:prstGeom>
        </p:spPr>
        <p:txBody>
          <a:bodyPr/>
          <a:lstStyle/>
          <a:p>
            <a:pPr/>
          </a:p>
        </p:txBody>
      </p:sp>
      <p:sp>
        <p:nvSpPr>
          <p:cNvPr id="329" name="Актуальный стек…"/>
          <p:cNvSpPr txBox="1"/>
          <p:nvPr>
            <p:ph type="body" idx="1"/>
          </p:nvPr>
        </p:nvSpPr>
        <p:spPr>
          <a:prstGeom prst="rect">
            <a:avLst/>
          </a:prstGeom>
        </p:spPr>
        <p:txBody>
          <a:bodyPr/>
          <a:lstStyle/>
          <a:p>
            <a:pPr/>
            <a:r>
              <a:t>Актуальный стек </a:t>
            </a:r>
          </a:p>
          <a:p>
            <a:pPr/>
            <a:r>
              <a:t>Красивое оформление</a:t>
            </a:r>
          </a:p>
          <a:p>
            <a:pPr/>
            <a:r>
              <a:t>Не обязательно быть новатором</a:t>
            </a:r>
          </a:p>
          <a:p>
            <a:pPr/>
            <a:r>
              <a:t>Можно делать пет-проект в группе</a:t>
            </a:r>
          </a:p>
        </p:txBody>
      </p:sp>
      <p:sp>
        <p:nvSpPr>
          <p:cNvPr id="330" name="Park"/>
          <p:cNvSpPr/>
          <p:nvPr/>
        </p:nvSpPr>
        <p:spPr>
          <a:xfrm>
            <a:off x="14206542" y="3574473"/>
            <a:ext cx="8858226"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2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2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2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29"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Алгоритмы не обязательны"/>
          <p:cNvSpPr txBox="1"/>
          <p:nvPr>
            <p:ph type="title"/>
          </p:nvPr>
        </p:nvSpPr>
        <p:spPr>
          <a:prstGeom prst="rect">
            <a:avLst/>
          </a:prstGeom>
        </p:spPr>
        <p:txBody>
          <a:bodyPr/>
          <a:lstStyle/>
          <a:p>
            <a:pPr/>
            <a:r>
              <a:t>Алгоритмы не обязательны</a:t>
            </a:r>
          </a:p>
        </p:txBody>
      </p:sp>
      <p:sp>
        <p:nvSpPr>
          <p:cNvPr id="335" name="Если вас устраивают медленные приложения"/>
          <p:cNvSpPr txBox="1"/>
          <p:nvPr>
            <p:ph type="body" idx="21"/>
          </p:nvPr>
        </p:nvSpPr>
        <p:spPr>
          <a:xfrm>
            <a:off x="1206500" y="2527018"/>
            <a:ext cx="14448909" cy="934780"/>
          </a:xfrm>
          <a:prstGeom prst="rect">
            <a:avLst/>
          </a:prstGeom>
          <a:extLst>
            <a:ext uri="{C572A759-6A51-4108-AA02-DFA0A04FC94B}">
              <ma14:wrappingTextBoxFlag xmlns:ma14="http://schemas.microsoft.com/office/mac/drawingml/2011/main" val="1"/>
            </a:ext>
          </a:extLst>
        </p:spPr>
        <p:txBody>
          <a:bodyPr/>
          <a:lstStyle>
            <a:lvl1pPr defTabSz="734694">
              <a:defRPr sz="4895"/>
            </a:lvl1pPr>
          </a:lstStyle>
          <a:p>
            <a:pPr/>
            <a:r>
              <a:t>Если вас устраивают медленные приложения</a:t>
            </a:r>
          </a:p>
        </p:txBody>
      </p:sp>
      <p:pic>
        <p:nvPicPr>
          <p:cNvPr id="336" name="грокаем алгоритмы обложка.jpg" descr="грокаем алгоритмы обложка.jpg"/>
          <p:cNvPicPr>
            <a:picLocks noChangeAspect="1"/>
          </p:cNvPicPr>
          <p:nvPr/>
        </p:nvPicPr>
        <p:blipFill>
          <a:blip r:embed="rId3">
            <a:extLst/>
          </a:blip>
          <a:stretch>
            <a:fillRect/>
          </a:stretch>
        </p:blipFill>
        <p:spPr>
          <a:xfrm>
            <a:off x="1304081" y="3959636"/>
            <a:ext cx="6377174" cy="8503933"/>
          </a:xfrm>
          <a:prstGeom prst="rect">
            <a:avLst/>
          </a:prstGeom>
          <a:ln w="12700">
            <a:miter lim="400000"/>
          </a:ln>
        </p:spPr>
      </p:pic>
      <p:grpSp>
        <p:nvGrpSpPr>
          <p:cNvPr id="340" name="Group"/>
          <p:cNvGrpSpPr/>
          <p:nvPr/>
        </p:nvGrpSpPr>
        <p:grpSpPr>
          <a:xfrm>
            <a:off x="14206542" y="3574473"/>
            <a:ext cx="8858226" cy="8866531"/>
            <a:chOff x="0" y="0"/>
            <a:chExt cx="8858225" cy="8866530"/>
          </a:xfrm>
        </p:grpSpPr>
        <p:sp>
          <p:nvSpPr>
            <p:cNvPr id="337" name="Apple"/>
            <p:cNvSpPr/>
            <p:nvPr/>
          </p:nvSpPr>
          <p:spPr>
            <a:xfrm>
              <a:off x="226695" y="4115303"/>
              <a:ext cx="1051716" cy="1196769"/>
            </a:xfrm>
            <a:custGeom>
              <a:avLst/>
              <a:gdLst/>
              <a:ahLst/>
              <a:cxnLst>
                <a:cxn ang="0">
                  <a:pos x="wd2" y="hd2"/>
                </a:cxn>
                <a:cxn ang="5400000">
                  <a:pos x="wd2" y="hd2"/>
                </a:cxn>
                <a:cxn ang="10800000">
                  <a:pos x="wd2" y="hd2"/>
                </a:cxn>
                <a:cxn ang="16200000">
                  <a:pos x="wd2" y="hd2"/>
                </a:cxn>
              </a:cxnLst>
              <a:rect l="0" t="0" r="r" b="b"/>
              <a:pathLst>
                <a:path w="17410" h="20613" fill="norm" stroke="1"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38" name="Apple"/>
            <p:cNvSpPr/>
            <p:nvPr/>
          </p:nvSpPr>
          <p:spPr>
            <a:xfrm flipH="1">
              <a:off x="4351577" y="2223366"/>
              <a:ext cx="1231883" cy="1401786"/>
            </a:xfrm>
            <a:custGeom>
              <a:avLst/>
              <a:gdLst/>
              <a:ahLst/>
              <a:cxnLst>
                <a:cxn ang="0">
                  <a:pos x="wd2" y="hd2"/>
                </a:cxn>
                <a:cxn ang="5400000">
                  <a:pos x="wd2" y="hd2"/>
                </a:cxn>
                <a:cxn ang="10800000">
                  <a:pos x="wd2" y="hd2"/>
                </a:cxn>
                <a:cxn ang="16200000">
                  <a:pos x="wd2" y="hd2"/>
                </a:cxn>
              </a:cxnLst>
              <a:rect l="0" t="0" r="r" b="b"/>
              <a:pathLst>
                <a:path w="17410" h="20613" fill="norm" stroke="1"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chemeClr val="accent5"/>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39" name="Park"/>
            <p:cNvSpPr/>
            <p:nvPr/>
          </p:nvSpPr>
          <p:spPr>
            <a:xfrm>
              <a:off x="0" y="0"/>
              <a:ext cx="8858225"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Как понять что пора?"/>
          <p:cNvSpPr txBox="1"/>
          <p:nvPr>
            <p:ph type="title"/>
          </p:nvPr>
        </p:nvSpPr>
        <p:spPr>
          <a:prstGeom prst="rect">
            <a:avLst/>
          </a:prstGeom>
        </p:spPr>
        <p:txBody>
          <a:bodyPr/>
          <a:lstStyle/>
          <a:p>
            <a:pPr/>
            <a:r>
              <a:t>Как понять что пора?</a:t>
            </a:r>
          </a:p>
        </p:txBody>
      </p:sp>
      <p:sp>
        <p:nvSpPr>
          <p:cNvPr id="345" name="Slide Subtitle"/>
          <p:cNvSpPr txBox="1"/>
          <p:nvPr>
            <p:ph type="body" idx="21"/>
          </p:nvPr>
        </p:nvSpPr>
        <p:spPr>
          <a:xfrm>
            <a:off x="1206500" y="2523684"/>
            <a:ext cx="21971000" cy="934780"/>
          </a:xfrm>
          <a:prstGeom prst="rect">
            <a:avLst/>
          </a:prstGeom>
        </p:spPr>
        <p:txBody>
          <a:bodyPr/>
          <a:lstStyle/>
          <a:p>
            <a:pPr/>
          </a:p>
        </p:txBody>
      </p:sp>
      <p:sp>
        <p:nvSpPr>
          <p:cNvPr id="346" name="Понимаете основной язык (инструмент) на котором работаете…"/>
          <p:cNvSpPr txBox="1"/>
          <p:nvPr>
            <p:ph type="body" idx="1"/>
          </p:nvPr>
        </p:nvSpPr>
        <p:spPr>
          <a:prstGeom prst="rect">
            <a:avLst/>
          </a:prstGeom>
        </p:spPr>
        <p:txBody>
          <a:bodyPr/>
          <a:lstStyle/>
          <a:p>
            <a:pPr/>
            <a:r>
              <a:t>Понимаете основной язык (инструмент) на котором работаете</a:t>
            </a:r>
          </a:p>
          <a:p>
            <a:pPr/>
            <a:r>
              <a:t>Знаете 90% слов из вакансий</a:t>
            </a:r>
          </a:p>
          <a:p>
            <a:pPr/>
            <a:r>
              <a:t>Владеете более 60% навыков из вакансии</a:t>
            </a:r>
          </a:p>
          <a:p>
            <a:pPr/>
            <a:r>
              <a:t>Более одного проекта в резюме</a:t>
            </a:r>
          </a:p>
          <a:p>
            <a:pPr/>
            <a:r>
              <a:t>Если алгоритмы: решили 40+ задач на leetcode</a:t>
            </a:r>
          </a:p>
        </p:txBody>
      </p:sp>
      <p:sp>
        <p:nvSpPr>
          <p:cNvPr id="347" name="Apple"/>
          <p:cNvSpPr/>
          <p:nvPr/>
        </p:nvSpPr>
        <p:spPr>
          <a:xfrm flipH="1">
            <a:off x="18648204" y="11194003"/>
            <a:ext cx="1051716" cy="1196770"/>
          </a:xfrm>
          <a:custGeom>
            <a:avLst/>
            <a:gdLst/>
            <a:ahLst/>
            <a:cxnLst>
              <a:cxn ang="0">
                <a:pos x="wd2" y="hd2"/>
              </a:cxn>
              <a:cxn ang="5400000">
                <a:pos x="wd2" y="hd2"/>
              </a:cxn>
              <a:cxn ang="10800000">
                <a:pos x="wd2" y="hd2"/>
              </a:cxn>
              <a:cxn ang="16200000">
                <a:pos x="wd2" y="hd2"/>
              </a:cxn>
            </a:cxnLst>
            <a:rect l="0" t="0" r="r" b="b"/>
            <a:pathLst>
              <a:path w="17410" h="20613" fill="norm" stroke="1"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48" name="Apple"/>
          <p:cNvSpPr/>
          <p:nvPr/>
        </p:nvSpPr>
        <p:spPr>
          <a:xfrm>
            <a:off x="14433236" y="11194003"/>
            <a:ext cx="1051717" cy="1196770"/>
          </a:xfrm>
          <a:custGeom>
            <a:avLst/>
            <a:gdLst/>
            <a:ahLst/>
            <a:cxnLst>
              <a:cxn ang="0">
                <a:pos x="wd2" y="hd2"/>
              </a:cxn>
              <a:cxn ang="5400000">
                <a:pos x="wd2" y="hd2"/>
              </a:cxn>
              <a:cxn ang="10800000">
                <a:pos x="wd2" y="hd2"/>
              </a:cxn>
              <a:cxn ang="16200000">
                <a:pos x="wd2" y="hd2"/>
              </a:cxn>
            </a:cxnLst>
            <a:rect l="0" t="0" r="r" b="b"/>
            <a:pathLst>
              <a:path w="17410" h="20613" fill="norm" stroke="1"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4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4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46"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Кто я такой?"/>
          <p:cNvSpPr txBox="1"/>
          <p:nvPr>
            <p:ph type="title"/>
          </p:nvPr>
        </p:nvSpPr>
        <p:spPr>
          <a:prstGeom prst="rect">
            <a:avLst/>
          </a:prstGeom>
        </p:spPr>
        <p:txBody>
          <a:bodyPr/>
          <a:lstStyle/>
          <a:p>
            <a:pPr/>
            <a:r>
              <a:t>Кто я такой?</a:t>
            </a:r>
          </a:p>
        </p:txBody>
      </p:sp>
      <p:sp>
        <p:nvSpPr>
          <p:cNvPr id="177" name="Василий aka jenniffr с волны 23_10_KZN"/>
          <p:cNvSpPr txBox="1"/>
          <p:nvPr>
            <p:ph type="body" idx="21"/>
          </p:nvPr>
        </p:nvSpPr>
        <p:spPr>
          <a:xfrm>
            <a:off x="1206500" y="2526620"/>
            <a:ext cx="21971000" cy="934780"/>
          </a:xfrm>
          <a:prstGeom prst="rect">
            <a:avLst/>
          </a:prstGeom>
          <a:extLst>
            <a:ext uri="{C572A759-6A51-4108-AA02-DFA0A04FC94B}">
              <ma14:wrappingTextBoxFlag xmlns:ma14="http://schemas.microsoft.com/office/mac/drawingml/2011/main" val="1"/>
            </a:ext>
          </a:extLst>
        </p:spPr>
        <p:txBody>
          <a:bodyPr/>
          <a:lstStyle/>
          <a:p>
            <a:pPr/>
            <a:r>
              <a:t>Василий aka jenniffr с волны 23_10_KZN</a:t>
            </a:r>
          </a:p>
        </p:txBody>
      </p:sp>
      <p:pic>
        <p:nvPicPr>
          <p:cNvPr id="178" name="favicon-yandex-id.7784ab0e.png" descr="favicon-yandex-id.7784ab0e.png"/>
          <p:cNvPicPr>
            <a:picLocks noChangeAspect="1"/>
          </p:cNvPicPr>
          <p:nvPr/>
        </p:nvPicPr>
        <p:blipFill>
          <a:blip r:embed="rId3">
            <a:extLst/>
          </a:blip>
          <a:stretch>
            <a:fillRect/>
          </a:stretch>
        </p:blipFill>
        <p:spPr>
          <a:xfrm>
            <a:off x="21878588" y="1035715"/>
            <a:ext cx="1266732" cy="1266732"/>
          </a:xfrm>
          <a:prstGeom prst="rect">
            <a:avLst/>
          </a:prstGeom>
          <a:ln w="12700">
            <a:miter lim="400000"/>
          </a:ln>
        </p:spPr>
      </p:pic>
      <p:pic>
        <p:nvPicPr>
          <p:cNvPr id="179" name="школа 21 лого.jpeg" descr="школа 21 лого.jpeg"/>
          <p:cNvPicPr>
            <a:picLocks noChangeAspect="1"/>
          </p:cNvPicPr>
          <p:nvPr/>
        </p:nvPicPr>
        <p:blipFill>
          <a:blip r:embed="rId4">
            <a:extLst/>
          </a:blip>
          <a:stretch>
            <a:fillRect/>
          </a:stretch>
        </p:blipFill>
        <p:spPr>
          <a:xfrm>
            <a:off x="21732017" y="952500"/>
            <a:ext cx="1433164" cy="143316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Вопросы?"/>
          <p:cNvSpPr txBox="1"/>
          <p:nvPr>
            <p:ph type="title"/>
          </p:nvPr>
        </p:nvSpPr>
        <p:spPr>
          <a:prstGeom prst="rect">
            <a:avLst/>
          </a:prstGeom>
        </p:spPr>
        <p:txBody>
          <a:bodyPr/>
          <a:lstStyle/>
          <a:p>
            <a:pPr/>
            <a:r>
              <a:t>Вопросы?</a:t>
            </a:r>
          </a:p>
        </p:txBody>
      </p:sp>
      <p:sp>
        <p:nvSpPr>
          <p:cNvPr id="353" name="Найди себя и цель…"/>
          <p:cNvSpPr txBox="1"/>
          <p:nvPr>
            <p:ph type="body" sz="quarter" idx="1"/>
          </p:nvPr>
        </p:nvSpPr>
        <p:spPr>
          <a:xfrm>
            <a:off x="1206500" y="7272980"/>
            <a:ext cx="9779000" cy="5382403"/>
          </a:xfrm>
          <a:prstGeom prst="rect">
            <a:avLst/>
          </a:prstGeom>
        </p:spPr>
        <p:txBody>
          <a:bodyPr/>
          <a:lstStyle/>
          <a:p>
            <a:pPr marL="1018645" indent="-1018645">
              <a:buSzPct val="100000"/>
              <a:buAutoNum type="arabicPeriod" startAt="1"/>
            </a:pPr>
            <a:r>
              <a:t>Найди себя и цель</a:t>
            </a:r>
          </a:p>
          <a:p>
            <a:pPr marL="1018645" indent="-1018645">
              <a:buSzPct val="100000"/>
              <a:buAutoNum type="arabicPeriod" startAt="1"/>
            </a:pPr>
            <a:r>
              <a:t>Свой трек обучения</a:t>
            </a:r>
          </a:p>
        </p:txBody>
      </p:sp>
      <p:pic>
        <p:nvPicPr>
          <p:cNvPr id="354" name="LINKS.md.svg" descr="LINKS.md.svg"/>
          <p:cNvPicPr>
            <a:picLocks noChangeAspect="1"/>
          </p:cNvPicPr>
          <p:nvPr>
            <p:ph type="pic" idx="21"/>
          </p:nvPr>
        </p:nvPicPr>
        <p:blipFill>
          <a:blip r:embed="rId3">
            <a:extLst/>
          </a:blip>
          <a:srcRect l="1193" t="0" r="1193" b="0"/>
          <a:stretch>
            <a:fillRect/>
          </a:stretch>
        </p:blipFill>
        <p:spPr>
          <a:xfrm>
            <a:off x="12179667" y="1257365"/>
            <a:ext cx="10934046" cy="11201335"/>
          </a:xfrm>
          <a:prstGeom prst="rect">
            <a:avLst/>
          </a:prstGeom>
        </p:spPr>
      </p:pic>
      <p:sp>
        <p:nvSpPr>
          <p:cNvPr id="355" name="Ссылка на ссылки"/>
          <p:cNvSpPr/>
          <p:nvPr/>
        </p:nvSpPr>
        <p:spPr>
          <a:xfrm>
            <a:off x="12179667" y="545990"/>
            <a:ext cx="10934046" cy="609776"/>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400"/>
            </a:lvl1pPr>
          </a:lstStyle>
          <a:p>
            <a:pPr/>
            <a:r>
              <a:t>Ссылка на ссылки</a:t>
            </a:r>
          </a:p>
        </p:txBody>
      </p:sp>
      <p:sp>
        <p:nvSpPr>
          <p:cNvPr id="356" name="github.com/LINKS.md"/>
          <p:cNvSpPr/>
          <p:nvPr/>
        </p:nvSpPr>
        <p:spPr>
          <a:xfrm>
            <a:off x="12179667" y="12560365"/>
            <a:ext cx="10934046" cy="57282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200" u="sng">
                <a:hlinkClick r:id="rId4" invalidUrl="" action="" tgtFrame="" tooltip="" history="1" highlightClick="0" endSnd="0"/>
              </a:defRPr>
            </a:lvl1pPr>
          </a:lstStyle>
          <a:p>
            <a:pPr>
              <a:defRPr u="none"/>
            </a:pPr>
            <a:r>
              <a:rPr u="sng">
                <a:hlinkClick r:id="rId4" invalidUrl="" action="" tgtFrame="" tooltip="" history="1" highlightClick="0" endSnd="0"/>
              </a:rPr>
              <a:t>github.com/LINKS.md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Oval"/>
          <p:cNvSpPr/>
          <p:nvPr/>
        </p:nvSpPr>
        <p:spPr>
          <a:xfrm>
            <a:off x="11946628" y="-3415911"/>
            <a:ext cx="13479672" cy="13888884"/>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61" name="Упакуй свой опыт"/>
          <p:cNvSpPr txBox="1"/>
          <p:nvPr>
            <p:ph type="title"/>
          </p:nvPr>
        </p:nvSpPr>
        <p:spPr>
          <a:prstGeom prst="rect">
            <a:avLst/>
          </a:prstGeom>
          <a:effectLst>
            <a:outerShdw sx="100000" sy="100000" kx="0" ky="0" algn="b" rotWithShape="0" blurRad="190500" dist="25400" dir="5400000">
              <a:srgbClr val="000000"/>
            </a:outerShdw>
          </a:effectLst>
        </p:spPr>
        <p:txBody>
          <a:bodyPr/>
          <a:lstStyle/>
          <a:p>
            <a:pPr/>
            <a:r>
              <a:t>Упакуй свой опыт</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Оформляем гит"/>
          <p:cNvSpPr txBox="1"/>
          <p:nvPr>
            <p:ph type="title"/>
          </p:nvPr>
        </p:nvSpPr>
        <p:spPr>
          <a:prstGeom prst="rect">
            <a:avLst/>
          </a:prstGeom>
        </p:spPr>
        <p:txBody>
          <a:bodyPr/>
          <a:lstStyle/>
          <a:p>
            <a:pPr/>
            <a:r>
              <a:t>Оформляем гит</a:t>
            </a:r>
          </a:p>
        </p:txBody>
      </p:sp>
      <p:sp>
        <p:nvSpPr>
          <p:cNvPr id="366" name="или портфолио"/>
          <p:cNvSpPr txBox="1"/>
          <p:nvPr>
            <p:ph type="body" idx="21"/>
          </p:nvPr>
        </p:nvSpPr>
        <p:spPr>
          <a:xfrm>
            <a:off x="1206500" y="2523684"/>
            <a:ext cx="9779000" cy="934780"/>
          </a:xfrm>
          <a:prstGeom prst="rect">
            <a:avLst/>
          </a:prstGeom>
          <a:extLst>
            <a:ext uri="{C572A759-6A51-4108-AA02-DFA0A04FC94B}">
              <ma14:wrappingTextBoxFlag xmlns:ma14="http://schemas.microsoft.com/office/mac/drawingml/2011/main" val="1"/>
            </a:ext>
          </a:extLst>
        </p:spPr>
        <p:txBody>
          <a:bodyPr/>
          <a:lstStyle/>
          <a:p>
            <a:pPr/>
            <a:r>
              <a:t>или портфолио</a:t>
            </a:r>
          </a:p>
        </p:txBody>
      </p:sp>
      <p:sp>
        <p:nvSpPr>
          <p:cNvPr id="367" name="Приятный для:…"/>
          <p:cNvSpPr txBox="1"/>
          <p:nvPr>
            <p:ph type="body" sz="half" idx="1"/>
          </p:nvPr>
        </p:nvSpPr>
        <p:spPr>
          <a:prstGeom prst="rect">
            <a:avLst/>
          </a:prstGeom>
        </p:spPr>
        <p:txBody>
          <a:bodyPr/>
          <a:lstStyle/>
          <a:p>
            <a:pPr/>
            <a:r>
              <a:t>Приятный для:</a:t>
            </a:r>
          </a:p>
          <a:p>
            <a:pPr lvl="1"/>
            <a:r>
              <a:t>Рекрутеров (стиль, стек)</a:t>
            </a:r>
          </a:p>
          <a:p>
            <a:pPr lvl="1"/>
            <a:r>
              <a:t>Собеседующих (структура)</a:t>
            </a:r>
          </a:p>
          <a:p>
            <a:pPr lvl="1"/>
            <a:r>
              <a:t>Экспертов (реализация)</a:t>
            </a:r>
          </a:p>
          <a:p>
            <a:pPr/>
            <a:r>
              <a:t>Релевантное сверху</a:t>
            </a:r>
          </a:p>
          <a:p>
            <a:pPr/>
            <a:r>
              <a:t>Не анонимно</a:t>
            </a:r>
          </a:p>
          <a:p>
            <a:pPr/>
            <a:r>
              <a:t>ADD: Коммиты с гитлаба</a:t>
            </a:r>
          </a:p>
        </p:txBody>
      </p:sp>
      <p:pic>
        <p:nvPicPr>
          <p:cNvPr id="368" name="pasted-movie.png" descr="pasted-movie.png"/>
          <p:cNvPicPr>
            <a:picLocks noChangeAspect="1"/>
          </p:cNvPicPr>
          <p:nvPr/>
        </p:nvPicPr>
        <p:blipFill>
          <a:blip r:embed="rId3">
            <a:extLst/>
          </a:blip>
          <a:stretch>
            <a:fillRect/>
          </a:stretch>
        </p:blipFill>
        <p:spPr>
          <a:xfrm>
            <a:off x="10900967" y="1364833"/>
            <a:ext cx="12341003" cy="100789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7">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67">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367">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3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3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36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36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67"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Создаем резюме"/>
          <p:cNvSpPr txBox="1"/>
          <p:nvPr>
            <p:ph type="title"/>
          </p:nvPr>
        </p:nvSpPr>
        <p:spPr>
          <a:xfrm>
            <a:off x="1206500" y="952500"/>
            <a:ext cx="11058003" cy="1435100"/>
          </a:xfrm>
          <a:prstGeom prst="rect">
            <a:avLst/>
          </a:prstGeom>
        </p:spPr>
        <p:txBody>
          <a:bodyPr/>
          <a:lstStyle/>
          <a:p>
            <a:pPr/>
            <a:r>
              <a:t>Создаем резюме</a:t>
            </a:r>
          </a:p>
        </p:txBody>
      </p:sp>
      <p:sp>
        <p:nvSpPr>
          <p:cNvPr id="373" name="Которое продаёт"/>
          <p:cNvSpPr txBox="1"/>
          <p:nvPr>
            <p:ph type="body" idx="21"/>
          </p:nvPr>
        </p:nvSpPr>
        <p:spPr>
          <a:xfrm>
            <a:off x="1187777" y="2505169"/>
            <a:ext cx="11058004" cy="934780"/>
          </a:xfrm>
          <a:prstGeom prst="rect">
            <a:avLst/>
          </a:prstGeom>
          <a:extLst>
            <a:ext uri="{C572A759-6A51-4108-AA02-DFA0A04FC94B}">
              <ma14:wrappingTextBoxFlag xmlns:ma14="http://schemas.microsoft.com/office/mac/drawingml/2011/main" val="1"/>
            </a:ext>
          </a:extLst>
        </p:spPr>
        <p:txBody>
          <a:bodyPr/>
          <a:lstStyle/>
          <a:p>
            <a:pPr/>
            <a:r>
              <a:t>Которое продаёт</a:t>
            </a:r>
          </a:p>
        </p:txBody>
      </p:sp>
      <p:sp>
        <p:nvSpPr>
          <p:cNvPr id="374" name="Формат: hh.ru или LaTeX…"/>
          <p:cNvSpPr txBox="1"/>
          <p:nvPr>
            <p:ph type="body" sz="half" idx="1"/>
          </p:nvPr>
        </p:nvSpPr>
        <p:spPr>
          <a:xfrm>
            <a:off x="1206500" y="4248504"/>
            <a:ext cx="11020558" cy="8256012"/>
          </a:xfrm>
          <a:prstGeom prst="rect">
            <a:avLst/>
          </a:prstGeom>
        </p:spPr>
        <p:txBody>
          <a:bodyPr/>
          <a:lstStyle/>
          <a:p>
            <a:pPr/>
            <a:r>
              <a:t>Формат: </a:t>
            </a:r>
            <a:r>
              <a:rPr u="sng">
                <a:hlinkClick r:id="rId3" invalidUrl="" action="" tgtFrame="" tooltip="" history="1" highlightClick="0" endSnd="0"/>
              </a:rPr>
              <a:t>hh.ru</a:t>
            </a:r>
            <a:r>
              <a:t> или LaTeX </a:t>
            </a:r>
          </a:p>
          <a:p>
            <a:pPr/>
            <a:r>
              <a:t>Не более 2х страниц, желательно 1</a:t>
            </a:r>
          </a:p>
          <a:p>
            <a:pPr/>
            <a:r>
              <a:t>Описан релевантный опыт</a:t>
            </a:r>
          </a:p>
          <a:p>
            <a:pPr/>
            <a:r>
              <a:t>Весь стек прописан и выделен</a:t>
            </a:r>
          </a:p>
          <a:p>
            <a:pPr/>
            <a:r>
              <a:t>Есть ссылки на проекты</a:t>
            </a:r>
          </a:p>
          <a:p>
            <a:pPr/>
            <a:r>
              <a:t>Опыт расписан в буллет-поинтах</a:t>
            </a:r>
          </a:p>
          <a:p>
            <a:pPr/>
            <a:r>
              <a:t>Проходит проверки ATS (робот)</a:t>
            </a:r>
          </a:p>
        </p:txBody>
      </p:sp>
      <p:pic>
        <p:nvPicPr>
          <p:cNvPr id="375" name="2024.11 Frolov Vasilii - Python Developer.png" descr="2024.11 Frolov Vasilii - Python Developer.png"/>
          <p:cNvPicPr>
            <a:picLocks noChangeAspect="1"/>
          </p:cNvPicPr>
          <p:nvPr/>
        </p:nvPicPr>
        <p:blipFill>
          <a:blip r:embed="rId4">
            <a:extLst/>
          </a:blip>
          <a:stretch>
            <a:fillRect/>
          </a:stretch>
        </p:blipFill>
        <p:spPr>
          <a:xfrm>
            <a:off x="13793164" y="0"/>
            <a:ext cx="10598728" cy="13716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7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7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7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37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74"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Tech Resume Review"/>
          <p:cNvSpPr txBox="1"/>
          <p:nvPr>
            <p:ph type="body" sz="half" idx="1"/>
          </p:nvPr>
        </p:nvSpPr>
        <p:spPr>
          <a:prstGeom prst="rect">
            <a:avLst/>
          </a:prstGeom>
        </p:spPr>
        <p:txBody>
          <a:bodyPr/>
          <a:lstStyle/>
          <a:p>
            <a:pPr/>
            <a:r>
              <a:t>Tech Resume Review</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Oval"/>
          <p:cNvSpPr/>
          <p:nvPr/>
        </p:nvSpPr>
        <p:spPr>
          <a:xfrm>
            <a:off x="11946628" y="-3415911"/>
            <a:ext cx="13479672" cy="13888884"/>
          </a:xfrm>
          <a:prstGeom prst="ellipse">
            <a:avLst/>
          </a:prstGeom>
          <a:solidFill>
            <a:srgbClr val="FFFFFF">
              <a:alpha val="25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84" name="FAQ"/>
          <p:cNvSpPr txBox="1"/>
          <p:nvPr>
            <p:ph type="title"/>
          </p:nvPr>
        </p:nvSpPr>
        <p:spPr>
          <a:prstGeom prst="rect">
            <a:avLst/>
          </a:prstGeom>
        </p:spPr>
        <p:txBody>
          <a:bodyPr/>
          <a:lstStyle/>
          <a:p>
            <a:pPr/>
            <a:r>
              <a:t>FAQ</a:t>
            </a:r>
          </a:p>
        </p:txBody>
      </p:sp>
      <p:sp>
        <p:nvSpPr>
          <p:cNvPr id="385" name="Slide Subtitle"/>
          <p:cNvSpPr txBox="1"/>
          <p:nvPr>
            <p:ph type="body" idx="21"/>
          </p:nvPr>
        </p:nvSpPr>
        <p:spPr>
          <a:xfrm>
            <a:off x="1206500" y="2533195"/>
            <a:ext cx="21971000" cy="934780"/>
          </a:xfrm>
          <a:prstGeom prst="rect">
            <a:avLst/>
          </a:prstGeom>
        </p:spPr>
        <p:txBody>
          <a:bodyPr/>
          <a:lstStyle/>
          <a:p>
            <a:pPr/>
          </a:p>
        </p:txBody>
      </p:sp>
      <p:sp>
        <p:nvSpPr>
          <p:cNvPr id="386" name="Что делать если нет высшего?…"/>
          <p:cNvSpPr txBox="1"/>
          <p:nvPr>
            <p:ph type="body" idx="1"/>
          </p:nvPr>
        </p:nvSpPr>
        <p:spPr>
          <a:prstGeom prst="rect">
            <a:avLst/>
          </a:prstGeom>
        </p:spPr>
        <p:txBody>
          <a:bodyPr/>
          <a:lstStyle/>
          <a:p>
            <a:pPr/>
            <a:r>
              <a:t>Что делать если нет высшего?</a:t>
            </a:r>
          </a:p>
          <a:p>
            <a:pPr lvl="1"/>
            <a:r>
              <a:t>Поступить или восстановиться или компенсировать дополнительным</a:t>
            </a:r>
          </a:p>
          <a:p>
            <a:pPr/>
            <a:r>
              <a:t>Нужен ли опыт?</a:t>
            </a:r>
          </a:p>
          <a:p>
            <a:pPr lvl="1"/>
            <a:r>
              <a:t>На стажку </a:t>
            </a:r>
            <a:r>
              <a:rPr sz="4600"/>
              <a:t>—</a:t>
            </a:r>
            <a:r>
              <a:t> нет, в штат — да</a:t>
            </a:r>
          </a:p>
          <a:p>
            <a:pPr/>
            <a:r>
              <a:t>Сколько делать резюме?</a:t>
            </a:r>
          </a:p>
          <a:p>
            <a:pPr lvl="1"/>
            <a:r>
              <a:t>По два на каждое направление: </a:t>
            </a:r>
            <a:r>
              <a:rPr u="sng">
                <a:hlinkClick r:id="rId3" invalidUrl="" action="" tgtFrame="" tooltip="" history="1" highlightClick="0" endSnd="0"/>
              </a:rPr>
              <a:t>hh.ru</a:t>
            </a:r>
            <a:r>
              <a:t> + LaTeX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6">
                                            <p:txEl>
                                              <p:pRg st="2" end="2"/>
                                            </p:txEl>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86">
                                            <p:txEl>
                                              <p:pRg st="4" end="4"/>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38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86"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Oval"/>
          <p:cNvSpPr/>
          <p:nvPr/>
        </p:nvSpPr>
        <p:spPr>
          <a:xfrm>
            <a:off x="10386844" y="-2612644"/>
            <a:ext cx="17257054" cy="16397228"/>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91" name="Продай свой опыт"/>
          <p:cNvSpPr txBox="1"/>
          <p:nvPr>
            <p:ph type="title"/>
          </p:nvPr>
        </p:nvSpPr>
        <p:spPr>
          <a:prstGeom prst="rect">
            <a:avLst/>
          </a:prstGeom>
        </p:spPr>
        <p:txBody>
          <a:bodyPr/>
          <a:lstStyle/>
          <a:p>
            <a:pPr/>
            <a:r>
              <a:t>Продай свой</a:t>
            </a:r>
            <a:r>
              <a:rPr>
                <a:solidFill>
                  <a:srgbClr val="000000"/>
                </a:solidFill>
              </a:rPr>
              <a:t> опыт</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Oval"/>
          <p:cNvSpPr/>
          <p:nvPr/>
        </p:nvSpPr>
        <p:spPr>
          <a:xfrm>
            <a:off x="10386844" y="-2612644"/>
            <a:ext cx="17257054" cy="16397228"/>
          </a:xfrm>
          <a:prstGeom prst="ellipse">
            <a:avLst/>
          </a:prstGeom>
          <a:solidFill>
            <a:srgbClr val="FFFFFF">
              <a:alpha val="15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96" name="Сколько и где откликаться?"/>
          <p:cNvSpPr txBox="1"/>
          <p:nvPr>
            <p:ph type="title"/>
          </p:nvPr>
        </p:nvSpPr>
        <p:spPr>
          <a:prstGeom prst="rect">
            <a:avLst/>
          </a:prstGeom>
        </p:spPr>
        <p:txBody>
          <a:bodyPr/>
          <a:lstStyle/>
          <a:p>
            <a:pPr/>
            <a:r>
              <a:t>Сколько и где откликаться?</a:t>
            </a:r>
          </a:p>
        </p:txBody>
      </p:sp>
      <p:sp>
        <p:nvSpPr>
          <p:cNvPr id="397" name="Везде, пока не возьмут."/>
          <p:cNvSpPr txBox="1"/>
          <p:nvPr>
            <p:ph type="body" idx="21"/>
          </p:nvPr>
        </p:nvSpPr>
        <p:spPr>
          <a:xfrm>
            <a:off x="1206500" y="2505169"/>
            <a:ext cx="21971000" cy="934780"/>
          </a:xfrm>
          <a:prstGeom prst="rect">
            <a:avLst/>
          </a:prstGeom>
          <a:extLst>
            <a:ext uri="{C572A759-6A51-4108-AA02-DFA0A04FC94B}">
              <ma14:wrappingTextBoxFlag xmlns:ma14="http://schemas.microsoft.com/office/mac/drawingml/2011/main" val="1"/>
            </a:ext>
          </a:extLst>
        </p:spPr>
        <p:txBody>
          <a:bodyPr/>
          <a:lstStyle/>
          <a:p>
            <a:pPr/>
            <a:r>
              <a:t>Везде, пока не возьмут.</a:t>
            </a:r>
          </a:p>
        </p:txBody>
      </p:sp>
      <p:sp>
        <p:nvSpPr>
          <p:cNvPr id="398" name="Куда действительно хочется (или мечтаете)…"/>
          <p:cNvSpPr txBox="1"/>
          <p:nvPr>
            <p:ph type="body" idx="1"/>
          </p:nvPr>
        </p:nvSpPr>
        <p:spPr>
          <a:prstGeom prst="rect">
            <a:avLst/>
          </a:prstGeom>
          <a:effectLst>
            <a:outerShdw sx="100000" sy="100000" kx="0" ky="0" algn="b" rotWithShape="0" blurRad="63500" dist="25400" dir="5400000">
              <a:srgbClr val="000000">
                <a:alpha val="50000"/>
              </a:srgbClr>
            </a:outerShdw>
          </a:effectLst>
        </p:spPr>
        <p:txBody>
          <a:bodyPr/>
          <a:lstStyle/>
          <a:p>
            <a:pPr/>
            <a:r>
              <a:t>Куда действительно хочется (или мечтаете)</a:t>
            </a:r>
          </a:p>
          <a:p>
            <a:pPr/>
            <a:r>
              <a:t>Условия и геолокация вас устраивает</a:t>
            </a:r>
          </a:p>
          <a:p>
            <a:pPr/>
            <a:r>
              <a:t>Где откликаться:</a:t>
            </a:r>
          </a:p>
          <a:p>
            <a:pPr lvl="1"/>
            <a:r>
              <a:t>Агрегаторы </a:t>
            </a:r>
          </a:p>
          <a:p>
            <a:pPr lvl="1"/>
            <a:r>
              <a:t>Карьерные сайты компаний</a:t>
            </a:r>
          </a:p>
          <a:p>
            <a:pPr lvl="1"/>
            <a:r>
              <a:t>По рефералке: чаты + нетворкинг</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9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98">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39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39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39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8"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Oval"/>
          <p:cNvSpPr/>
          <p:nvPr/>
        </p:nvSpPr>
        <p:spPr>
          <a:xfrm>
            <a:off x="10386844" y="-2612644"/>
            <a:ext cx="17257054" cy="16397228"/>
          </a:xfrm>
          <a:prstGeom prst="ellipse">
            <a:avLst/>
          </a:prstGeom>
          <a:solidFill>
            <a:srgbClr val="FFFFFF">
              <a:alpha val="30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03" name="Контесты"/>
          <p:cNvSpPr txBox="1"/>
          <p:nvPr>
            <p:ph type="title"/>
          </p:nvPr>
        </p:nvSpPr>
        <p:spPr>
          <a:prstGeom prst="rect">
            <a:avLst/>
          </a:prstGeom>
        </p:spPr>
        <p:txBody>
          <a:bodyPr/>
          <a:lstStyle/>
          <a:p>
            <a:pPr/>
            <a:r>
              <a:t>Контесты</a:t>
            </a:r>
          </a:p>
        </p:txBody>
      </p:sp>
      <p:sp>
        <p:nvSpPr>
          <p:cNvPr id="404" name="и тестовые задания"/>
          <p:cNvSpPr txBox="1"/>
          <p:nvPr>
            <p:ph type="body" idx="21"/>
          </p:nvPr>
        </p:nvSpPr>
        <p:spPr>
          <a:xfrm>
            <a:off x="1206500" y="2533195"/>
            <a:ext cx="21971000" cy="934780"/>
          </a:xfrm>
          <a:prstGeom prst="rect">
            <a:avLst/>
          </a:prstGeom>
          <a:extLst>
            <a:ext uri="{C572A759-6A51-4108-AA02-DFA0A04FC94B}">
              <ma14:wrappingTextBoxFlag xmlns:ma14="http://schemas.microsoft.com/office/mac/drawingml/2011/main" val="1"/>
            </a:ext>
          </a:extLst>
        </p:spPr>
        <p:txBody>
          <a:bodyPr/>
          <a:lstStyle>
            <a:lvl1pPr defTabSz="1609303">
              <a:lnSpc>
                <a:spcPct val="80000"/>
              </a:lnSpc>
              <a:defRPr spc="-112" sz="5610"/>
            </a:lvl1pPr>
          </a:lstStyle>
          <a:p>
            <a:pPr/>
            <a:r>
              <a:t>и тестовые задания</a:t>
            </a:r>
          </a:p>
        </p:txBody>
      </p:sp>
      <p:sp>
        <p:nvSpPr>
          <p:cNvPr id="405" name="Перед решением теста - поищи, что там могу спрашивать…"/>
          <p:cNvSpPr txBox="1"/>
          <p:nvPr>
            <p:ph type="body" idx="1"/>
          </p:nvPr>
        </p:nvSpPr>
        <p:spPr>
          <a:prstGeom prst="rect">
            <a:avLst/>
          </a:prstGeom>
          <a:effectLst>
            <a:outerShdw sx="100000" sy="100000" kx="0" ky="0" algn="b" rotWithShape="0" blurRad="63500" dist="25400" dir="5400000">
              <a:srgbClr val="000000">
                <a:alpha val="50000"/>
              </a:srgbClr>
            </a:outerShdw>
          </a:effectLst>
        </p:spPr>
        <p:txBody>
          <a:bodyPr/>
          <a:lstStyle/>
          <a:p>
            <a:pPr/>
            <a:r>
              <a:t>Перед решением теста - поищи, что там могу спрашивать</a:t>
            </a:r>
          </a:p>
          <a:p>
            <a:pPr/>
            <a:r>
              <a:t>Не проходите контесты “на холодную”</a:t>
            </a:r>
          </a:p>
          <a:p>
            <a:pPr lvl="1"/>
            <a:r>
              <a:t>Найди тех, кто уже решал</a:t>
            </a:r>
          </a:p>
          <a:p>
            <a:pPr lvl="1"/>
            <a:r>
              <a:t>Найди разборы заданий</a:t>
            </a:r>
          </a:p>
          <a:p>
            <a:pPr/>
            <a:r>
              <a:t>Тестовые задания - шанс обновить портфолио</a:t>
            </a:r>
          </a:p>
          <a:p>
            <a:pPr/>
            <a:r>
              <a:t>Возможно, пример тестового уже есть на гитхаб</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05">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40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40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405">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40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5"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Oval"/>
          <p:cNvSpPr/>
          <p:nvPr/>
        </p:nvSpPr>
        <p:spPr>
          <a:xfrm>
            <a:off x="10386844" y="-2612644"/>
            <a:ext cx="17257054" cy="16397228"/>
          </a:xfrm>
          <a:prstGeom prst="ellipse">
            <a:avLst/>
          </a:prstGeom>
          <a:solidFill>
            <a:srgbClr val="FFFFFF">
              <a:alpha val="45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10" name="Slide Subtitle"/>
          <p:cNvSpPr txBox="1"/>
          <p:nvPr>
            <p:ph type="body" idx="21"/>
          </p:nvPr>
        </p:nvSpPr>
        <p:spPr>
          <a:xfrm>
            <a:off x="1206500" y="2505169"/>
            <a:ext cx="21971000" cy="934780"/>
          </a:xfrm>
          <a:prstGeom prst="rect">
            <a:avLst/>
          </a:prstGeom>
        </p:spPr>
        <p:txBody>
          <a:bodyPr/>
          <a:lstStyle/>
          <a:p>
            <a:pPr/>
          </a:p>
        </p:txBody>
      </p:sp>
      <p:sp>
        <p:nvSpPr>
          <p:cNvPr id="411" name="Скриннинг…"/>
          <p:cNvSpPr txBox="1"/>
          <p:nvPr>
            <p:ph type="body" idx="1"/>
          </p:nvPr>
        </p:nvSpPr>
        <p:spPr>
          <a:prstGeom prst="rect">
            <a:avLst/>
          </a:prstGeom>
          <a:effectLst>
            <a:outerShdw sx="100000" sy="100000" kx="0" ky="0" algn="b" rotWithShape="0" blurRad="63500" dist="25400" dir="5400000">
              <a:srgbClr val="000000">
                <a:alpha val="50000"/>
              </a:srgbClr>
            </a:outerShdw>
          </a:effectLst>
        </p:spPr>
        <p:txBody>
          <a:bodyPr/>
          <a:lstStyle/>
          <a:p>
            <a:pPr>
              <a:buSzPct val="40000"/>
              <a:buBlip>
                <a:blip r:embed="rId3"/>
              </a:buBlip>
            </a:pPr>
            <a:r>
              <a:t>Скриннинг</a:t>
            </a:r>
          </a:p>
          <a:p>
            <a:pPr>
              <a:buSzPct val="40000"/>
              <a:buBlip>
                <a:blip r:embed="rId3"/>
              </a:buBlip>
            </a:pPr>
            <a:r>
              <a:t>HR</a:t>
            </a:r>
          </a:p>
          <a:p>
            <a:pPr>
              <a:buSzPct val="40000"/>
              <a:buBlip>
                <a:blip r:embed="rId3"/>
              </a:buBlip>
            </a:pPr>
            <a:r>
              <a:t>Технические</a:t>
            </a:r>
          </a:p>
          <a:p>
            <a:pPr>
              <a:buSzPct val="40000"/>
              <a:buBlip>
                <a:blip r:embed="rId3"/>
              </a:buBlip>
            </a:pPr>
            <a:r>
              <a:t>Алгоритмические</a:t>
            </a:r>
          </a:p>
          <a:p>
            <a:pPr>
              <a:buSzPct val="40000"/>
              <a:buBlip>
                <a:blip r:embed="rId3"/>
              </a:buBlip>
            </a:pPr>
            <a:r>
              <a:t>Лайвкодинги</a:t>
            </a:r>
          </a:p>
          <a:p>
            <a:pPr>
              <a:buSzPct val="40000"/>
              <a:buBlip>
                <a:blip r:embed="rId3"/>
              </a:buBlip>
            </a:pPr>
            <a:r>
              <a:t>С командами</a:t>
            </a:r>
          </a:p>
          <a:p>
            <a:pPr>
              <a:buSzPct val="40000"/>
              <a:buBlip>
                <a:blip r:embed="rId3"/>
              </a:buBlip>
            </a:pPr>
            <a:r>
              <a:t>Смешанные</a:t>
            </a:r>
          </a:p>
        </p:txBody>
      </p:sp>
      <p:sp>
        <p:nvSpPr>
          <p:cNvPr id="412" name="Какие собеседования бывают?"/>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p>
            <a:pPr/>
            <a:r>
              <a:t>Какие собеседования бывают?</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1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1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1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1"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20230920_015223.heic" descr="20230920_015223.heic"/>
          <p:cNvPicPr>
            <a:picLocks noChangeAspect="1"/>
          </p:cNvPicPr>
          <p:nvPr>
            <p:ph type="pic" idx="21"/>
          </p:nvPr>
        </p:nvPicPr>
        <p:blipFill>
          <a:blip r:embed="rId3">
            <a:extLst/>
          </a:blip>
          <a:srcRect l="0" t="22456" r="0" b="22456"/>
          <a:stretch>
            <a:fillRect/>
          </a:stretch>
        </p:blipFill>
        <p:spPr>
          <a:xfrm>
            <a:off x="15811500" y="7085409"/>
            <a:ext cx="7366000" cy="5410201"/>
          </a:xfrm>
          <a:prstGeom prst="rect">
            <a:avLst/>
          </a:prstGeom>
        </p:spPr>
      </p:pic>
      <p:pic>
        <p:nvPicPr>
          <p:cNvPr id="184" name="20230924_121824.heic" descr="20230924_121824.heic"/>
          <p:cNvPicPr>
            <a:picLocks noChangeAspect="1"/>
          </p:cNvPicPr>
          <p:nvPr>
            <p:ph type="pic" idx="22"/>
          </p:nvPr>
        </p:nvPicPr>
        <p:blipFill>
          <a:blip r:embed="rId4">
            <a:extLst/>
          </a:blip>
          <a:srcRect l="4098" t="302" r="1260" b="0"/>
          <a:stretch>
            <a:fillRect/>
          </a:stretch>
        </p:blipFill>
        <p:spPr>
          <a:xfrm>
            <a:off x="1192410" y="1278185"/>
            <a:ext cx="14167789" cy="11193566"/>
          </a:xfrm>
          <a:prstGeom prst="rect">
            <a:avLst/>
          </a:prstGeom>
        </p:spPr>
      </p:pic>
      <p:pic>
        <p:nvPicPr>
          <p:cNvPr id="185" name="20230810_211813.heic" descr="20230810_211813.heic"/>
          <p:cNvPicPr>
            <a:picLocks noChangeAspect="1"/>
          </p:cNvPicPr>
          <p:nvPr>
            <p:ph type="pic" idx="23"/>
          </p:nvPr>
        </p:nvPicPr>
        <p:blipFill>
          <a:blip r:embed="rId5">
            <a:extLst/>
          </a:blip>
          <a:srcRect l="19744" t="36513" r="19744" b="30153"/>
          <a:stretch>
            <a:fillRect/>
          </a:stretch>
        </p:blipFill>
        <p:spPr>
          <a:xfrm>
            <a:off x="15811500" y="1270000"/>
            <a:ext cx="7366000" cy="5410200"/>
          </a:xfrm>
          <a:prstGeom prst="rect">
            <a:avLst/>
          </a:prstGeom>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И пережить уйму отказов"/>
          <p:cNvSpPr txBox="1"/>
          <p:nvPr>
            <p:ph type="body" idx="21"/>
          </p:nvPr>
        </p:nvSpPr>
        <p:spPr>
          <a:xfrm>
            <a:off x="1206500" y="2531692"/>
            <a:ext cx="21971000" cy="934779"/>
          </a:xfrm>
          <a:prstGeom prst="rect">
            <a:avLst/>
          </a:prstGeom>
          <a:extLst>
            <a:ext uri="{C572A759-6A51-4108-AA02-DFA0A04FC94B}">
              <ma14:wrappingTextBoxFlag xmlns:ma14="http://schemas.microsoft.com/office/mac/drawingml/2011/main" val="1"/>
            </a:ext>
          </a:extLst>
        </p:spPr>
        <p:txBody>
          <a:bodyPr/>
          <a:lstStyle/>
          <a:p>
            <a:pPr/>
            <a:r>
              <a:t>И пережить уйму отказов</a:t>
            </a:r>
          </a:p>
        </p:txBody>
      </p:sp>
      <p:sp>
        <p:nvSpPr>
          <p:cNvPr id="417" name="Oval"/>
          <p:cNvSpPr/>
          <p:nvPr/>
        </p:nvSpPr>
        <p:spPr>
          <a:xfrm>
            <a:off x="10386844" y="-2612644"/>
            <a:ext cx="17257054" cy="16397228"/>
          </a:xfrm>
          <a:prstGeom prst="ellipse">
            <a:avLst/>
          </a:prstGeom>
          <a:solidFill>
            <a:srgbClr val="FFFFFF">
              <a:alpha val="60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18" name="Как пройти эти собеседования"/>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p>
            <a:pPr/>
            <a:r>
              <a:t>Как пройти эти собеседования</a:t>
            </a:r>
          </a:p>
        </p:txBody>
      </p:sp>
      <p:sp>
        <p:nvSpPr>
          <p:cNvPr id="419" name="Готовиться + готовиться…"/>
          <p:cNvSpPr txBox="1"/>
          <p:nvPr>
            <p:ph type="body" idx="1"/>
          </p:nvPr>
        </p:nvSpPr>
        <p:spPr>
          <a:prstGeom prst="rect">
            <a:avLst/>
          </a:prstGeom>
          <a:effectLst>
            <a:outerShdw sx="100000" sy="100000" kx="0" ky="0" algn="b" rotWithShape="0" blurRad="63500" dist="25400" dir="5400000">
              <a:srgbClr val="000000">
                <a:alpha val="50000"/>
              </a:srgbClr>
            </a:outerShdw>
          </a:effectLst>
        </p:spPr>
        <p:txBody>
          <a:bodyPr/>
          <a:lstStyle/>
          <a:p>
            <a:pPr/>
            <a:r>
              <a:t>Готовиться + готовиться</a:t>
            </a:r>
          </a:p>
          <a:p>
            <a:pPr/>
            <a:r>
              <a:t>Списки вопросов</a:t>
            </a:r>
          </a:p>
          <a:p>
            <a:pPr/>
            <a:r>
              <a:t>Видео реальных собеседований</a:t>
            </a:r>
          </a:p>
          <a:p>
            <a:pPr/>
            <a:r>
              <a:t>Мок-собесы</a:t>
            </a:r>
          </a:p>
          <a:p>
            <a:pPr/>
            <a:r>
              <a:t>Отдыхать в день собеса</a:t>
            </a:r>
          </a:p>
          <a:p>
            <a:pPr/>
            <a:r>
              <a:t>Не чаще одного собеса в день</a:t>
            </a:r>
          </a:p>
          <a:p>
            <a:pPr/>
            <a:r>
              <a:t>Я против шпор, ИИ и микро-наушников!</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1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1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1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1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1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1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9"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Вопросы?"/>
          <p:cNvSpPr txBox="1"/>
          <p:nvPr>
            <p:ph type="title"/>
          </p:nvPr>
        </p:nvSpPr>
        <p:spPr>
          <a:prstGeom prst="rect">
            <a:avLst/>
          </a:prstGeom>
        </p:spPr>
        <p:txBody>
          <a:bodyPr/>
          <a:lstStyle/>
          <a:p>
            <a:pPr/>
            <a:r>
              <a:t>Вопросы?</a:t>
            </a:r>
          </a:p>
        </p:txBody>
      </p:sp>
      <p:sp>
        <p:nvSpPr>
          <p:cNvPr id="424" name="Упакуй свой опыт…"/>
          <p:cNvSpPr txBox="1"/>
          <p:nvPr>
            <p:ph type="body" sz="quarter" idx="1"/>
          </p:nvPr>
        </p:nvSpPr>
        <p:spPr>
          <a:xfrm>
            <a:off x="1206500" y="7272980"/>
            <a:ext cx="9779000" cy="5382403"/>
          </a:xfrm>
          <a:prstGeom prst="rect">
            <a:avLst/>
          </a:prstGeom>
        </p:spPr>
        <p:txBody>
          <a:bodyPr/>
          <a:lstStyle/>
          <a:p>
            <a:pPr marL="1018645" indent="-1018645">
              <a:buSzPct val="100000"/>
              <a:buAutoNum type="arabicPeriod" startAt="3"/>
            </a:pPr>
            <a:r>
              <a:t>Упакуй свой опыт</a:t>
            </a:r>
          </a:p>
          <a:p>
            <a:pPr marL="1018645" indent="-1018645">
              <a:buSzPct val="100000"/>
              <a:buAutoNum type="arabicPeriod" startAt="3"/>
            </a:pPr>
            <a:r>
              <a:t>Продай свой опыт</a:t>
            </a:r>
          </a:p>
        </p:txBody>
      </p:sp>
      <p:pic>
        <p:nvPicPr>
          <p:cNvPr id="425" name="LINKS.md.svg" descr="LINKS.md.svg"/>
          <p:cNvPicPr>
            <a:picLocks noChangeAspect="1"/>
          </p:cNvPicPr>
          <p:nvPr>
            <p:ph type="pic" idx="21"/>
          </p:nvPr>
        </p:nvPicPr>
        <p:blipFill>
          <a:blip r:embed="rId3">
            <a:extLst/>
          </a:blip>
          <a:srcRect l="1193" t="0" r="1193" b="0"/>
          <a:stretch>
            <a:fillRect/>
          </a:stretch>
        </p:blipFill>
        <p:spPr>
          <a:xfrm>
            <a:off x="12179667" y="1257365"/>
            <a:ext cx="10934046" cy="11201335"/>
          </a:xfrm>
          <a:prstGeom prst="rect">
            <a:avLst/>
          </a:prstGeom>
        </p:spPr>
      </p:pic>
      <p:sp>
        <p:nvSpPr>
          <p:cNvPr id="426" name="Ссылка на ссылки"/>
          <p:cNvSpPr/>
          <p:nvPr/>
        </p:nvSpPr>
        <p:spPr>
          <a:xfrm>
            <a:off x="12179667" y="545990"/>
            <a:ext cx="10934046" cy="609776"/>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400"/>
            </a:lvl1pPr>
          </a:lstStyle>
          <a:p>
            <a:pPr/>
            <a:r>
              <a:t>Ссылка на ссылки</a:t>
            </a:r>
          </a:p>
        </p:txBody>
      </p:sp>
      <p:sp>
        <p:nvSpPr>
          <p:cNvPr id="427" name="github.com/LINKS.md"/>
          <p:cNvSpPr/>
          <p:nvPr/>
        </p:nvSpPr>
        <p:spPr>
          <a:xfrm>
            <a:off x="12179667" y="12560365"/>
            <a:ext cx="10934046" cy="57282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200" u="sng">
                <a:hlinkClick r:id="rId4" invalidUrl="" action="" tgtFrame="" tooltip="" history="1" highlightClick="0" endSnd="0"/>
              </a:defRPr>
            </a:lvl1pPr>
          </a:lstStyle>
          <a:p>
            <a:pPr>
              <a:defRPr u="none"/>
            </a:pPr>
            <a:r>
              <a:rPr u="sng">
                <a:hlinkClick r:id="rId4" invalidUrl="" action="" tgtFrame="" tooltip="" history="1" highlightClick="0" endSnd="0"/>
              </a:rPr>
              <a:t>github.com/LINKS.md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Circle"/>
          <p:cNvSpPr/>
          <p:nvPr/>
        </p:nvSpPr>
        <p:spPr>
          <a:xfrm>
            <a:off x="6695776" y="-3398079"/>
            <a:ext cx="20913501" cy="20913501"/>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32" name="Выжми максимум"/>
          <p:cNvSpPr txBox="1"/>
          <p:nvPr>
            <p:ph type="title"/>
          </p:nvPr>
        </p:nvSpPr>
        <p:spPr>
          <a:prstGeom prst="rect">
            <a:avLst/>
          </a:prstGeom>
        </p:spPr>
        <p:txBody>
          <a:bodyPr/>
          <a:lstStyle/>
          <a:p>
            <a:pPr/>
            <a:r>
              <a:t>Выжми </a:t>
            </a:r>
            <a:r>
              <a:rPr>
                <a:solidFill>
                  <a:srgbClr val="000000"/>
                </a:solidFill>
              </a:rPr>
              <a:t>максимум</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Стажировка — это возможность"/>
          <p:cNvSpPr txBox="1"/>
          <p:nvPr>
            <p:ph type="title"/>
          </p:nvPr>
        </p:nvSpPr>
        <p:spPr>
          <a:prstGeom prst="rect">
            <a:avLst/>
          </a:prstGeom>
          <a:effectLst>
            <a:outerShdw sx="100000" sy="100000" kx="0" ky="0" algn="b" rotWithShape="0" blurRad="190500" dist="12700" dir="5400000">
              <a:srgbClr val="000000"/>
            </a:outerShdw>
          </a:effectLst>
        </p:spPr>
        <p:txBody>
          <a:bodyPr/>
          <a:lstStyle/>
          <a:p>
            <a:pPr/>
            <a:r>
              <a:t>Стажировка — это возможность</a:t>
            </a:r>
          </a:p>
        </p:txBody>
      </p:sp>
      <p:sp>
        <p:nvSpPr>
          <p:cNvPr id="437" name="Или что вообще значит “пройти стажировку”?"/>
          <p:cNvSpPr txBox="1"/>
          <p:nvPr>
            <p:ph type="body" idx="21"/>
          </p:nvPr>
        </p:nvSpPr>
        <p:spPr>
          <a:xfrm>
            <a:off x="1206500" y="2523684"/>
            <a:ext cx="21971000" cy="934780"/>
          </a:xfrm>
          <a:prstGeom prst="rect">
            <a:avLst/>
          </a:prstGeom>
          <a:effectLst>
            <a:outerShdw sx="100000" sy="100000" kx="0" ky="0" algn="b" rotWithShape="0" blurRad="190500" dist="12700" dir="5400000">
              <a:srgbClr val="000000"/>
            </a:outerShdw>
          </a:effectLst>
          <a:extLst>
            <a:ext uri="{C572A759-6A51-4108-AA02-DFA0A04FC94B}">
              <ma14:wrappingTextBoxFlag xmlns:ma14="http://schemas.microsoft.com/office/mac/drawingml/2011/main" val="1"/>
            </a:ext>
          </a:extLst>
        </p:spPr>
        <p:txBody>
          <a:bodyPr/>
          <a:lstStyle/>
          <a:p>
            <a:pPr/>
            <a:r>
              <a:t>Или что вообще значит “пройти стажировку”?</a:t>
            </a:r>
          </a:p>
        </p:txBody>
      </p:sp>
      <p:sp>
        <p:nvSpPr>
          <p:cNvPr id="438" name="Circle"/>
          <p:cNvSpPr/>
          <p:nvPr/>
        </p:nvSpPr>
        <p:spPr>
          <a:xfrm>
            <a:off x="6695776" y="-3398079"/>
            <a:ext cx="20913501" cy="20913501"/>
          </a:xfrm>
          <a:prstGeom prst="ellipse">
            <a:avLst/>
          </a:prstGeom>
          <a:solidFill>
            <a:srgbClr val="FFFFFF">
              <a:alpha val="20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39" name="Попробовать — это вообще моё?…"/>
          <p:cNvSpPr txBox="1"/>
          <p:nvPr>
            <p:ph type="body" idx="1"/>
          </p:nvPr>
        </p:nvSpPr>
        <p:spPr>
          <a:prstGeom prst="rect">
            <a:avLst/>
          </a:prstGeom>
          <a:effectLst>
            <a:outerShdw sx="100000" sy="100000" kx="0" ky="0" algn="b" rotWithShape="0" blurRad="127000" dist="59181" dir="5400000">
              <a:srgbClr val="000000"/>
            </a:outerShdw>
          </a:effectLst>
        </p:spPr>
        <p:txBody>
          <a:bodyPr/>
          <a:lstStyle/>
          <a:p>
            <a:pPr/>
            <a:r>
              <a:t>Попробовать — это вообще моё?</a:t>
            </a:r>
          </a:p>
          <a:p>
            <a:pPr/>
            <a:r>
              <a:t>Получить настоящий опыт</a:t>
            </a:r>
          </a:p>
          <a:p>
            <a:pPr/>
            <a:r>
              <a:t>Найти </a:t>
            </a:r>
            <a:r>
              <a:rPr i="1"/>
              <a:t>свою </a:t>
            </a:r>
            <a:r>
              <a:t>команду</a:t>
            </a:r>
          </a:p>
          <a:p>
            <a:pPr/>
            <a:r>
              <a:t>Познакомиться с новыми людьми</a:t>
            </a:r>
          </a:p>
          <a:p>
            <a:pPr/>
          </a:p>
          <a:p>
            <a:pPr/>
            <a:r>
              <a:t>Вторая стажировка — не провал</a:t>
            </a:r>
          </a:p>
          <a:p>
            <a:pPr/>
            <a:r>
              <a:t>Штатная позиция — не обязательно успех</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39">
                                            <p:txEl>
                                              <p:pRg st="3" end="3"/>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439">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439">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1" fill="hold">
                                  <p:stCondLst>
                                    <p:cond delay="0"/>
                                  </p:stCondLst>
                                  <p:iterate type="el" backwards="0">
                                    <p:tmAbs val="0"/>
                                  </p:iterate>
                                  <p:childTnLst>
                                    <p:set>
                                      <p:cBhvr>
                                        <p:cTn id="31" fill="hold"/>
                                        <p:tgtEl>
                                          <p:spTgt spid="43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9"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Circle"/>
          <p:cNvSpPr/>
          <p:nvPr/>
        </p:nvSpPr>
        <p:spPr>
          <a:xfrm>
            <a:off x="6695776" y="-3398079"/>
            <a:ext cx="20913501" cy="20913501"/>
          </a:xfrm>
          <a:prstGeom prst="ellipse">
            <a:avLst/>
          </a:prstGeom>
          <a:solidFill>
            <a:srgbClr val="FFFFFF">
              <a:alpha val="35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44" name="Спрашивай, спрашивай, спрашивай"/>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p>
            <a:pPr/>
            <a:r>
              <a:t>Спрашивай, спрашивай, спрашивай</a:t>
            </a:r>
          </a:p>
        </p:txBody>
      </p:sp>
      <p:sp>
        <p:nvSpPr>
          <p:cNvPr id="445" name="На стажке безлимит на вопросы!"/>
          <p:cNvSpPr txBox="1"/>
          <p:nvPr>
            <p:ph type="body" idx="21"/>
          </p:nvPr>
        </p:nvSpPr>
        <p:spPr>
          <a:xfrm>
            <a:off x="1206500" y="2512678"/>
            <a:ext cx="21971000" cy="934780"/>
          </a:xfrm>
          <a:prstGeom prst="rect">
            <a:avLst/>
          </a:prstGeom>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a:lstStyle/>
          <a:p>
            <a:pPr/>
            <a:r>
              <a:t>На стажке безлимит на вопросы!</a:t>
            </a:r>
          </a:p>
        </p:txBody>
      </p:sp>
      <p:sp>
        <p:nvSpPr>
          <p:cNvPr id="446" name="Какие ожидания от меня на стажировке?…"/>
          <p:cNvSpPr txBox="1"/>
          <p:nvPr>
            <p:ph type="body" idx="1"/>
          </p:nvPr>
        </p:nvSpPr>
        <p:spPr>
          <a:prstGeom prst="rect">
            <a:avLst/>
          </a:prstGeom>
          <a:effectLst>
            <a:outerShdw sx="100000" sy="100000" kx="0" ky="0" algn="b" rotWithShape="0" blurRad="63500" dist="25400" dir="5400000">
              <a:srgbClr val="000000">
                <a:alpha val="50000"/>
              </a:srgbClr>
            </a:outerShdw>
          </a:effectLst>
        </p:spPr>
        <p:txBody>
          <a:bodyPr/>
          <a:lstStyle/>
          <a:p>
            <a:pPr marL="0" indent="0" algn="ctr">
              <a:buSzTx/>
              <a:buNone/>
            </a:pPr>
            <a:r>
              <a:t>Какие ожидания от меня на стажировке?</a:t>
            </a:r>
          </a:p>
          <a:p>
            <a:pPr marL="0" indent="0" algn="ctr">
              <a:buSzTx/>
              <a:buNone/>
            </a:pPr>
            <a:r>
              <a:t>Как настроить ___? Как получить ___? </a:t>
            </a:r>
          </a:p>
          <a:p>
            <a:pPr marL="0" indent="0" algn="ctr">
              <a:buSzTx/>
              <a:buNone/>
            </a:pPr>
            <a:r>
              <a:t>Где находится ___? Как лучше сделать ___?</a:t>
            </a:r>
          </a:p>
          <a:p>
            <a:pPr marL="0" indent="0" algn="ctr">
              <a:buSzTx/>
              <a:buNone/>
            </a:pPr>
            <a:r>
              <a:t>У кого спросить ___? Что такое ___ и как работает?</a:t>
            </a:r>
          </a:p>
          <a:p>
            <a:pPr marL="0" indent="0" algn="ctr">
              <a:buSzTx/>
              <a:buNone/>
            </a:pPr>
            <a:r>
              <a:t>Можно с вами на встречку? Я могу сходить на это меро?</a:t>
            </a:r>
          </a:p>
          <a:p>
            <a:pPr marL="0" indent="0" algn="ctr">
              <a:buSzTx/>
              <a:buNone/>
            </a:pPr>
            <a:r>
              <a:t>Где и как можно я могу отдохнуть? </a:t>
            </a:r>
          </a:p>
          <a:p>
            <a:pPr marL="0" indent="0" algn="ctr">
              <a:buSzTx/>
              <a:buNone/>
            </a:pPr>
            <a:r>
              <a:t>Я справляюсь?</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6"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Circle"/>
          <p:cNvSpPr/>
          <p:nvPr/>
        </p:nvSpPr>
        <p:spPr>
          <a:xfrm>
            <a:off x="6695776" y="-3398079"/>
            <a:ext cx="20913501" cy="20913501"/>
          </a:xfrm>
          <a:prstGeom prst="ellipse">
            <a:avLst/>
          </a:prstGeom>
          <a:solidFill>
            <a:srgbClr val="FFFFFF">
              <a:alpha val="50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51" name="Будь готовым к отказам и критике"/>
          <p:cNvSpPr txBox="1"/>
          <p:nvPr>
            <p:ph type="title"/>
          </p:nvPr>
        </p:nvSpPr>
        <p:spPr>
          <a:prstGeom prst="rect">
            <a:avLst/>
          </a:prstGeom>
          <a:effectLst>
            <a:outerShdw sx="100000" sy="100000" kx="0" ky="0" algn="b" rotWithShape="0" blurRad="127000" dist="24333" dir="5400000">
              <a:srgbClr val="000000"/>
            </a:outerShdw>
          </a:effectLst>
        </p:spPr>
        <p:txBody>
          <a:bodyPr/>
          <a:lstStyle/>
          <a:p>
            <a:pPr/>
            <a:r>
              <a:t>Будь готовым к отказам и критике</a:t>
            </a:r>
          </a:p>
        </p:txBody>
      </p:sp>
      <p:sp>
        <p:nvSpPr>
          <p:cNvPr id="452" name="Slide Subtitle"/>
          <p:cNvSpPr txBox="1"/>
          <p:nvPr>
            <p:ph type="body" idx="21"/>
          </p:nvPr>
        </p:nvSpPr>
        <p:spPr>
          <a:xfrm>
            <a:off x="1206500" y="2533195"/>
            <a:ext cx="21971000" cy="934780"/>
          </a:xfrm>
          <a:prstGeom prst="rect">
            <a:avLst/>
          </a:prstGeom>
          <a:effectLst>
            <a:outerShdw sx="100000" sy="100000" kx="0" ky="0" algn="b" rotWithShape="0" blurRad="190500" dist="12700" dir="5400000">
              <a:srgbClr val="000000"/>
            </a:outerShdw>
          </a:effectLst>
        </p:spPr>
        <p:txBody>
          <a:bodyPr/>
          <a:lstStyle/>
          <a:p>
            <a:pPr/>
          </a:p>
        </p:txBody>
      </p:sp>
      <p:sp>
        <p:nvSpPr>
          <p:cNvPr id="453" name="Не всё будет получаться…"/>
          <p:cNvSpPr txBox="1"/>
          <p:nvPr>
            <p:ph type="body" idx="1"/>
          </p:nvPr>
        </p:nvSpPr>
        <p:spPr>
          <a:prstGeom prst="rect">
            <a:avLst/>
          </a:prstGeom>
          <a:effectLst>
            <a:outerShdw sx="100000" sy="100000" kx="0" ky="0" algn="b" rotWithShape="0" blurRad="127000" dist="24333" dir="5400000">
              <a:srgbClr val="000000"/>
            </a:outerShdw>
          </a:effectLst>
        </p:spPr>
        <p:txBody>
          <a:bodyPr/>
          <a:lstStyle/>
          <a:p>
            <a:pPr/>
            <a:r>
              <a:t>Не всё будет получаться</a:t>
            </a:r>
          </a:p>
          <a:p>
            <a:pPr/>
            <a:r>
              <a:t>Не все будут рады тебя видеть</a:t>
            </a:r>
          </a:p>
          <a:p>
            <a:pPr/>
            <a:r>
              <a:t>Обсуждай ожидания</a:t>
            </a:r>
          </a:p>
          <a:p>
            <a:pPr/>
            <a:r>
              <a:t>Рефлексируй, но не убивайся</a:t>
            </a:r>
          </a:p>
          <a:p>
            <a:pPr/>
            <a:r>
              <a:t>Различай коструктив и токсичность</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5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53">
                                            <p:txEl>
                                              <p:pRg st="4" end="4"/>
                                            </p:txEl>
                                          </p:spTgt>
                                        </p:tgtEl>
                                        <p:attrNameLst>
                                          <p:attrName>style.visibility</p:attrName>
                                        </p:attrNameLst>
                                      </p:cBhvr>
                                      <p:to>
                                        <p:strVal val="visible"/>
                                      </p:to>
                                    </p:set>
                                  </p:childTnLst>
                                </p:cTn>
                              </p:par>
                            </p:childTnLst>
                          </p:cTn>
                        </p:par>
                        <p:par>
                          <p:cTn id="25" fill="hold">
                            <p:stCondLst>
                              <p:cond delay="0"/>
                            </p:stCondLst>
                            <p:childTnLst>
                              <p:par>
                                <p:cTn id="26" presetClass="emph" nodeType="afterEffect" presetSubtype="0" presetID="6" grpId="2" accel="50000" fill="hold">
                                  <p:stCondLst>
                                    <p:cond delay="0"/>
                                  </p:stCondLst>
                                  <p:childTnLst>
                                    <p:animScale>
                                      <p:cBhvr>
                                        <p:cTn id="27" dur="600" fill="hold"/>
                                        <p:tgtEl>
                                          <p:spTgt spid="450"/>
                                        </p:tgtEl>
                                      </p:cBhvr>
                                      <p:by x="214120" y="21412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0" grpId="2"/>
      <p:bldP build="p" bldLvl="5" animBg="1" rev="0" advAuto="0" spid="453"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57" name="Двигайся дальше"/>
          <p:cNvSpPr txBox="1"/>
          <p:nvPr>
            <p:ph type="title"/>
          </p:nvPr>
        </p:nvSpPr>
        <p:spPr>
          <a:prstGeom prst="rect">
            <a:avLst/>
          </a:prstGeom>
        </p:spPr>
        <p:txBody>
          <a:bodyPr/>
          <a:lstStyle>
            <a:lvl1pPr>
              <a:defRPr>
                <a:solidFill>
                  <a:srgbClr val="000000"/>
                </a:solidFill>
              </a:defRPr>
            </a:lvl1pPr>
          </a:lstStyle>
          <a:p>
            <a:pPr/>
            <a:r>
              <a:t>Двигайся дальше</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61" name="Как бороться с синдромом самозванца?"/>
          <p:cNvSpPr txBox="1"/>
          <p:nvPr>
            <p:ph type="title"/>
          </p:nvPr>
        </p:nvSpPr>
        <p:spPr>
          <a:prstGeom prst="rect">
            <a:avLst/>
          </a:prstGeom>
        </p:spPr>
        <p:txBody>
          <a:bodyPr/>
          <a:lstStyle>
            <a:lvl1pPr>
              <a:defRPr>
                <a:solidFill>
                  <a:srgbClr val="000000"/>
                </a:solidFill>
              </a:defRPr>
            </a:lvl1pPr>
          </a:lstStyle>
          <a:p>
            <a:pPr/>
            <a:r>
              <a:t>Как бороться с синдромом самозванца?</a:t>
            </a:r>
          </a:p>
        </p:txBody>
      </p:sp>
      <p:sp>
        <p:nvSpPr>
          <p:cNvPr id="462" name="Если ещё не уволили - значит на своём месте"/>
          <p:cNvSpPr txBox="1"/>
          <p:nvPr>
            <p:ph type="body" idx="21"/>
          </p:nvPr>
        </p:nvSpPr>
        <p:spPr>
          <a:xfrm>
            <a:off x="1206500" y="2533195"/>
            <a:ext cx="21971000" cy="93478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r>
              <a:t>Если ещё не уволили - значит на своём месте</a:t>
            </a:r>
          </a:p>
        </p:txBody>
      </p:sp>
      <p:sp>
        <p:nvSpPr>
          <p:cNvPr id="463" name="Спроси обратную связь…"/>
          <p:cNvSpPr txBox="1"/>
          <p:nvPr>
            <p:ph type="body" idx="1"/>
          </p:nvPr>
        </p:nvSpPr>
        <p:spPr>
          <a:prstGeom prst="rect">
            <a:avLst/>
          </a:prstGeom>
        </p:spPr>
        <p:txBody>
          <a:bodyPr/>
          <a:lstStyle/>
          <a:p>
            <a:pPr>
              <a:defRPr>
                <a:solidFill>
                  <a:srgbClr val="000000"/>
                </a:solidFill>
              </a:defRPr>
            </a:pPr>
            <a:r>
              <a:t>Спроси обратную связь</a:t>
            </a:r>
          </a:p>
          <a:p>
            <a:pPr>
              <a:defRPr>
                <a:solidFill>
                  <a:srgbClr val="000000"/>
                </a:solidFill>
              </a:defRPr>
            </a:pPr>
            <a:r>
              <a:t>Работай над ОС и собой</a:t>
            </a:r>
          </a:p>
          <a:p>
            <a:pPr>
              <a:defRPr>
                <a:solidFill>
                  <a:srgbClr val="000000"/>
                </a:solidFill>
              </a:defRPr>
            </a:pPr>
            <a:r>
              <a:t>Продолжай обучаться </a:t>
            </a:r>
          </a:p>
          <a:p>
            <a:pPr>
              <a:defRPr>
                <a:solidFill>
                  <a:srgbClr val="000000"/>
                </a:solidFill>
              </a:defRPr>
            </a:pPr>
            <a:r>
              <a:t>Отслеживай прогресс</a:t>
            </a:r>
          </a:p>
          <a:p>
            <a:pPr>
              <a:defRPr>
                <a:solidFill>
                  <a:srgbClr val="000000"/>
                </a:solidFill>
              </a:defRPr>
            </a:pPr>
            <a:r>
              <a:t>Найди людей - с которыми ты растёшь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6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6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6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6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6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63"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67" name="Пилюля от скуки"/>
          <p:cNvSpPr txBox="1"/>
          <p:nvPr>
            <p:ph type="title"/>
          </p:nvPr>
        </p:nvSpPr>
        <p:spPr>
          <a:prstGeom prst="rect">
            <a:avLst/>
          </a:prstGeom>
        </p:spPr>
        <p:txBody>
          <a:bodyPr/>
          <a:lstStyle>
            <a:lvl1pPr>
              <a:defRPr>
                <a:solidFill>
                  <a:srgbClr val="000000"/>
                </a:solidFill>
              </a:defRPr>
            </a:lvl1pPr>
          </a:lstStyle>
          <a:p>
            <a:pPr/>
            <a:r>
              <a:t>Пилюля от скуки</a:t>
            </a:r>
          </a:p>
        </p:txBody>
      </p:sp>
      <p:sp>
        <p:nvSpPr>
          <p:cNvPr id="468" name="Как не перестать развиваться?"/>
          <p:cNvSpPr txBox="1"/>
          <p:nvPr>
            <p:ph type="body" idx="21"/>
          </p:nvPr>
        </p:nvSpPr>
        <p:spPr>
          <a:xfrm>
            <a:off x="1206500" y="2512678"/>
            <a:ext cx="21971000" cy="934780"/>
          </a:xfrm>
          <a:prstGeom prst="rect">
            <a:avLst/>
          </a:prstGeom>
          <a:extLst>
            <a:ext uri="{C572A759-6A51-4108-AA02-DFA0A04FC94B}">
              <ma14:wrappingTextBoxFlag xmlns:ma14="http://schemas.microsoft.com/office/mac/drawingml/2011/main" val="1"/>
            </a:ext>
          </a:extLst>
        </p:spPr>
        <p:txBody>
          <a:bodyPr/>
          <a:lstStyle>
            <a:lvl1pPr defTabSz="1609303">
              <a:lnSpc>
                <a:spcPct val="80000"/>
              </a:lnSpc>
              <a:defRPr spc="-112" sz="5610">
                <a:solidFill>
                  <a:srgbClr val="000000"/>
                </a:solidFill>
              </a:defRPr>
            </a:lvl1pPr>
          </a:lstStyle>
          <a:p>
            <a:pPr/>
            <a:r>
              <a:t>Как не перестать развиваться?</a:t>
            </a:r>
          </a:p>
        </p:txBody>
      </p:sp>
      <p:sp>
        <p:nvSpPr>
          <p:cNvPr id="469" name="Рутина точно будет…"/>
          <p:cNvSpPr txBox="1"/>
          <p:nvPr>
            <p:ph type="body" idx="1"/>
          </p:nvPr>
        </p:nvSpPr>
        <p:spPr>
          <a:prstGeom prst="rect">
            <a:avLst/>
          </a:prstGeom>
        </p:spPr>
        <p:txBody>
          <a:bodyPr/>
          <a:lstStyle/>
          <a:p>
            <a:pPr>
              <a:defRPr>
                <a:solidFill>
                  <a:srgbClr val="000000"/>
                </a:solidFill>
              </a:defRPr>
            </a:pPr>
            <a:r>
              <a:t>Рутина точно будет</a:t>
            </a:r>
          </a:p>
          <a:p>
            <a:pPr>
              <a:defRPr>
                <a:solidFill>
                  <a:srgbClr val="000000"/>
                </a:solidFill>
              </a:defRPr>
            </a:pPr>
            <a:r>
              <a:t>Поддержка и признание </a:t>
            </a:r>
          </a:p>
          <a:p>
            <a:pPr>
              <a:defRPr>
                <a:solidFill>
                  <a:srgbClr val="000000"/>
                </a:solidFill>
              </a:defRPr>
            </a:pPr>
            <a:r>
              <a:t>Work-life balance</a:t>
            </a:r>
          </a:p>
          <a:p>
            <a:pPr>
              <a:defRPr>
                <a:solidFill>
                  <a:srgbClr val="000000"/>
                </a:solidFill>
              </a:defRPr>
            </a:pPr>
            <a:r>
              <a:t>Отдыхать - это навык</a:t>
            </a:r>
          </a:p>
          <a:p>
            <a:pPr>
              <a:defRPr>
                <a:solidFill>
                  <a:srgbClr val="000000"/>
                </a:solidFill>
              </a:defRPr>
            </a:pPr>
            <a:r>
              <a:t>Знать зачем всё это</a:t>
            </a:r>
          </a:p>
          <a:p>
            <a:pPr>
              <a:defRPr>
                <a:solidFill>
                  <a:srgbClr val="000000"/>
                </a:solidFill>
              </a:defRPr>
            </a:pPr>
            <a:r>
              <a:t>Идти туда где интереснее</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6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6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6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6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6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69"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73" name="Как стать профессионалом?"/>
          <p:cNvSpPr txBox="1"/>
          <p:nvPr>
            <p:ph type="title"/>
          </p:nvPr>
        </p:nvSpPr>
        <p:spPr>
          <a:prstGeom prst="rect">
            <a:avLst/>
          </a:prstGeom>
        </p:spPr>
        <p:txBody>
          <a:bodyPr/>
          <a:lstStyle>
            <a:lvl1pPr>
              <a:defRPr>
                <a:solidFill>
                  <a:srgbClr val="000000"/>
                </a:solidFill>
              </a:defRPr>
            </a:lvl1pPr>
          </a:lstStyle>
          <a:p>
            <a:pPr/>
            <a:r>
              <a:t>Как стать профессионалом?</a:t>
            </a:r>
          </a:p>
        </p:txBody>
      </p:sp>
      <p:sp>
        <p:nvSpPr>
          <p:cNvPr id="474" name="И | или руководителем"/>
          <p:cNvSpPr txBox="1"/>
          <p:nvPr>
            <p:ph type="body" idx="21"/>
          </p:nvPr>
        </p:nvSpPr>
        <p:spPr>
          <a:xfrm>
            <a:off x="1206500" y="2533195"/>
            <a:ext cx="21971000" cy="93478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r>
              <a:t>И | или руководителем</a:t>
            </a:r>
          </a:p>
        </p:txBody>
      </p:sp>
      <p:sp>
        <p:nvSpPr>
          <p:cNvPr id="475" name="Чтобы стать профессионалом:…"/>
          <p:cNvSpPr txBox="1"/>
          <p:nvPr>
            <p:ph type="body" idx="1"/>
          </p:nvPr>
        </p:nvSpPr>
        <p:spPr>
          <a:prstGeom prst="rect">
            <a:avLst/>
          </a:prstGeom>
        </p:spPr>
        <p:txBody>
          <a:bodyPr/>
          <a:lstStyle/>
          <a:p>
            <a:pPr>
              <a:defRPr>
                <a:solidFill>
                  <a:srgbClr val="000000"/>
                </a:solidFill>
              </a:defRPr>
            </a:pPr>
            <a:r>
              <a:t>Чтобы стать профессионалом:</a:t>
            </a:r>
          </a:p>
          <a:p>
            <a:pPr lvl="1">
              <a:defRPr>
                <a:solidFill>
                  <a:srgbClr val="000000"/>
                </a:solidFill>
              </a:defRPr>
            </a:pPr>
            <a:r>
              <a:t>Учиться новому</a:t>
            </a:r>
          </a:p>
          <a:p>
            <a:pPr lvl="1">
              <a:defRPr>
                <a:solidFill>
                  <a:srgbClr val="000000"/>
                </a:solidFill>
              </a:defRPr>
            </a:pPr>
            <a:r>
              <a:t>Учить других</a:t>
            </a:r>
          </a:p>
          <a:p>
            <a:pPr>
              <a:defRPr>
                <a:solidFill>
                  <a:srgbClr val="000000"/>
                </a:solidFill>
              </a:defRPr>
            </a:pPr>
            <a:r>
              <a:t>Чтобы стать руководителем:</a:t>
            </a:r>
          </a:p>
          <a:p>
            <a:pPr lvl="1">
              <a:defRPr>
                <a:solidFill>
                  <a:srgbClr val="000000"/>
                </a:solidFill>
              </a:defRPr>
            </a:pPr>
            <a:r>
              <a:t>Набраться опыта в сфере</a:t>
            </a:r>
          </a:p>
          <a:p>
            <a:pPr lvl="1">
              <a:defRPr>
                <a:solidFill>
                  <a:srgbClr val="000000"/>
                </a:solidFill>
              </a:defRPr>
            </a:pPr>
            <a:r>
              <a:t>Начать руководить и продолжить учиться</a:t>
            </a:r>
          </a:p>
          <a:p>
            <a:pPr lvl="1">
              <a:defRPr>
                <a:solidFill>
                  <a:srgbClr val="000000"/>
                </a:solidFill>
              </a:defRPr>
            </a:pPr>
            <a:r>
              <a:t>Или (и) начать своё дело</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75">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7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47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475">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4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47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75"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Кто я такой?"/>
          <p:cNvSpPr txBox="1"/>
          <p:nvPr>
            <p:ph type="title"/>
          </p:nvPr>
        </p:nvSpPr>
        <p:spPr>
          <a:prstGeom prst="rect">
            <a:avLst/>
          </a:prstGeom>
        </p:spPr>
        <p:txBody>
          <a:bodyPr/>
          <a:lstStyle/>
          <a:p>
            <a:pPr/>
            <a:r>
              <a:t>Кто я такой?</a:t>
            </a:r>
          </a:p>
        </p:txBody>
      </p:sp>
      <p:sp>
        <p:nvSpPr>
          <p:cNvPr id="190" name="Василий aka jenniffr с волны 23_10_KZN"/>
          <p:cNvSpPr txBox="1"/>
          <p:nvPr>
            <p:ph type="body" idx="21"/>
          </p:nvPr>
        </p:nvSpPr>
        <p:spPr>
          <a:xfrm>
            <a:off x="1206500" y="2526620"/>
            <a:ext cx="21971000" cy="934780"/>
          </a:xfrm>
          <a:prstGeom prst="rect">
            <a:avLst/>
          </a:prstGeom>
          <a:extLst>
            <a:ext uri="{C572A759-6A51-4108-AA02-DFA0A04FC94B}">
              <ma14:wrappingTextBoxFlag xmlns:ma14="http://schemas.microsoft.com/office/mac/drawingml/2011/main" val="1"/>
            </a:ext>
          </a:extLst>
        </p:spPr>
        <p:txBody>
          <a:bodyPr/>
          <a:lstStyle/>
          <a:p>
            <a:pPr/>
            <a:r>
              <a:t>Василий aka jenniffr с волны 23_10_KZN</a:t>
            </a:r>
          </a:p>
        </p:txBody>
      </p:sp>
      <p:sp>
        <p:nvSpPr>
          <p:cNvPr id="191" name="Прошел интенсив работая в отеле 2/2…"/>
          <p:cNvSpPr txBox="1"/>
          <p:nvPr>
            <p:ph type="body" idx="1"/>
          </p:nvPr>
        </p:nvSpPr>
        <p:spPr>
          <a:prstGeom prst="rect">
            <a:avLst/>
          </a:prstGeom>
        </p:spPr>
        <p:txBody>
          <a:bodyPr/>
          <a:lstStyle/>
          <a:p>
            <a:pPr/>
            <a:r>
              <a:t>Прошел интенсив работая в отеле 2/2</a:t>
            </a:r>
          </a:p>
          <a:p>
            <a:pPr/>
            <a:r>
              <a:t>Написал с diamondp бота для поиска пиров в кампусе</a:t>
            </a:r>
          </a:p>
          <a:p>
            <a:pPr/>
            <a:r>
              <a:t>Сделал 300 откликов, побывал на 15+ собесах</a:t>
            </a:r>
          </a:p>
          <a:p>
            <a:pPr/>
            <a:r>
              <a:t>Перед стажкой подрабатывал курьером в Лавке</a:t>
            </a:r>
          </a:p>
          <a:p>
            <a:pPr/>
            <a:r>
              <a:t>Пир года в номинации Career Buddy 2024</a:t>
            </a:r>
          </a:p>
          <a:p>
            <a:pPr/>
            <a:r>
              <a:t>После 2х стажировок остался Python разработчиком в Яндекс ID</a:t>
            </a:r>
          </a:p>
        </p:txBody>
      </p:sp>
      <p:pic>
        <p:nvPicPr>
          <p:cNvPr id="192" name="школа 21 лого.jpeg" descr="школа 21 лого.jpeg"/>
          <p:cNvPicPr>
            <a:picLocks noChangeAspect="1"/>
          </p:cNvPicPr>
          <p:nvPr/>
        </p:nvPicPr>
        <p:blipFill>
          <a:blip r:embed="rId3">
            <a:extLst/>
          </a:blip>
          <a:stretch>
            <a:fillRect/>
          </a:stretch>
        </p:blipFill>
        <p:spPr>
          <a:xfrm>
            <a:off x="21732017" y="952500"/>
            <a:ext cx="1433164" cy="143316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91">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1"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79" name="Спасибо за внимание"/>
          <p:cNvSpPr txBox="1"/>
          <p:nvPr>
            <p:ph type="title"/>
          </p:nvPr>
        </p:nvSpPr>
        <p:spPr>
          <a:prstGeom prst="rect">
            <a:avLst/>
          </a:prstGeom>
        </p:spPr>
        <p:txBody>
          <a:bodyPr/>
          <a:lstStyle>
            <a:lvl1pPr>
              <a:defRPr>
                <a:solidFill>
                  <a:srgbClr val="000000"/>
                </a:solidFill>
              </a:defRPr>
            </a:lvl1pPr>
          </a:lstStyle>
          <a:p>
            <a:pPr/>
            <a:r>
              <a:t>Спасибо за внимание</a:t>
            </a:r>
          </a:p>
        </p:txBody>
      </p:sp>
      <p:sp>
        <p:nvSpPr>
          <p:cNvPr id="480" name="Приходите с вопросами и за рефералками"/>
          <p:cNvSpPr txBox="1"/>
          <p:nvPr>
            <p:ph type="body" sz="quarter" idx="1"/>
          </p:nvPr>
        </p:nvSpPr>
        <p:spPr>
          <a:xfrm>
            <a:off x="1206500" y="7421664"/>
            <a:ext cx="9779000" cy="5382402"/>
          </a:xfrm>
          <a:prstGeom prst="rect">
            <a:avLst/>
          </a:prstGeom>
        </p:spPr>
        <p:txBody>
          <a:bodyPr/>
          <a:lstStyle>
            <a:lvl1pPr>
              <a:defRPr>
                <a:solidFill>
                  <a:srgbClr val="000000"/>
                </a:solidFill>
              </a:defRPr>
            </a:lvl1pPr>
          </a:lstStyle>
          <a:p>
            <a:pPr/>
            <a:r>
              <a:t>Приходите с вопросами и за рефералками</a:t>
            </a:r>
          </a:p>
        </p:txBody>
      </p:sp>
      <p:pic>
        <p:nvPicPr>
          <p:cNvPr id="481" name="LINKS.md.white.svg" descr="LINKS.md.white.svg"/>
          <p:cNvPicPr>
            <a:picLocks noChangeAspect="1"/>
          </p:cNvPicPr>
          <p:nvPr>
            <p:ph type="pic" idx="21"/>
          </p:nvPr>
        </p:nvPicPr>
        <p:blipFill>
          <a:blip r:embed="rId3">
            <a:extLst/>
          </a:blip>
          <a:srcRect l="1193" t="0" r="1193" b="0"/>
          <a:stretch>
            <a:fillRect/>
          </a:stretch>
        </p:blipFill>
        <p:spPr>
          <a:xfrm>
            <a:off x="12192000" y="1270000"/>
            <a:ext cx="10921713" cy="11188700"/>
          </a:xfrm>
          <a:prstGeom prst="rect">
            <a:avLst/>
          </a:prstGeom>
        </p:spPr>
      </p:pic>
      <p:sp>
        <p:nvSpPr>
          <p:cNvPr id="482" name="github.com/LINKS.md"/>
          <p:cNvSpPr/>
          <p:nvPr/>
        </p:nvSpPr>
        <p:spPr>
          <a:xfrm>
            <a:off x="12192000" y="12560300"/>
            <a:ext cx="10921714" cy="57282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200" u="sng">
                <a:solidFill>
                  <a:srgbClr val="000000"/>
                </a:solidFill>
                <a:hlinkClick r:id="rId4" invalidUrl="" action="" tgtFrame="" tooltip="" history="1" highlightClick="0" endSnd="0"/>
              </a:defRPr>
            </a:lvl1pPr>
          </a:lstStyle>
          <a:p>
            <a:pPr>
              <a:defRPr u="none"/>
            </a:pPr>
            <a:r>
              <a:rPr u="sng">
                <a:hlinkClick r:id="rId4" invalidUrl="" action="" tgtFrame="" tooltip="" history="1" highlightClick="0" endSnd="0"/>
              </a:rPr>
              <a:t>github.com/LINKS.md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20241116_203814.heic" descr="20241116_203814.heic"/>
          <p:cNvPicPr>
            <a:picLocks noChangeAspect="1"/>
          </p:cNvPicPr>
          <p:nvPr>
            <p:ph type="pic" idx="22"/>
          </p:nvPr>
        </p:nvPicPr>
        <p:blipFill>
          <a:blip r:embed="rId3">
            <a:extLst/>
          </a:blip>
          <a:srcRect l="257" t="0" r="257" b="0"/>
          <a:stretch>
            <a:fillRect/>
          </a:stretch>
        </p:blipFill>
        <p:spPr>
          <a:xfrm>
            <a:off x="1211911" y="1270000"/>
            <a:ext cx="14892784" cy="11227502"/>
          </a:xfrm>
          <a:prstGeom prst="rect">
            <a:avLst/>
          </a:prstGeom>
        </p:spPr>
      </p:pic>
      <p:pic>
        <p:nvPicPr>
          <p:cNvPr id="197" name="Screenshot_20241115_221600_Yandex Pro.jpg" descr="Screenshot_20241115_221600_Yandex Pro.jpg"/>
          <p:cNvPicPr>
            <a:picLocks noChangeAspect="1"/>
          </p:cNvPicPr>
          <p:nvPr>
            <p:ph type="pic" idx="23"/>
          </p:nvPr>
        </p:nvPicPr>
        <p:blipFill>
          <a:blip r:embed="rId4">
            <a:extLst/>
          </a:blip>
          <a:srcRect l="0" t="0" r="0" b="0"/>
          <a:stretch>
            <a:fillRect/>
          </a:stretch>
        </p:blipFill>
        <p:spPr>
          <a:xfrm>
            <a:off x="16936702" y="1270000"/>
            <a:ext cx="5444331" cy="11176000"/>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Кто я такой?"/>
          <p:cNvSpPr txBox="1"/>
          <p:nvPr>
            <p:ph type="title"/>
          </p:nvPr>
        </p:nvSpPr>
        <p:spPr>
          <a:prstGeom prst="rect">
            <a:avLst/>
          </a:prstGeom>
        </p:spPr>
        <p:txBody>
          <a:bodyPr/>
          <a:lstStyle/>
          <a:p>
            <a:pPr/>
            <a:r>
              <a:t>Кто я такой?</a:t>
            </a:r>
          </a:p>
        </p:txBody>
      </p:sp>
      <p:sp>
        <p:nvSpPr>
          <p:cNvPr id="202" name="Василий aka jenniffr с волны 23_10_KZN"/>
          <p:cNvSpPr txBox="1"/>
          <p:nvPr>
            <p:ph type="body" idx="21"/>
          </p:nvPr>
        </p:nvSpPr>
        <p:spPr>
          <a:xfrm>
            <a:off x="1206500" y="2526620"/>
            <a:ext cx="21971000" cy="934780"/>
          </a:xfrm>
          <a:prstGeom prst="rect">
            <a:avLst/>
          </a:prstGeom>
          <a:extLst>
            <a:ext uri="{C572A759-6A51-4108-AA02-DFA0A04FC94B}">
              <ma14:wrappingTextBoxFlag xmlns:ma14="http://schemas.microsoft.com/office/mac/drawingml/2011/main" val="1"/>
            </a:ext>
          </a:extLst>
        </p:spPr>
        <p:txBody>
          <a:bodyPr/>
          <a:lstStyle/>
          <a:p>
            <a:pPr/>
            <a:r>
              <a:t>Василий aka jenniffr с волны 23_10_KZN</a:t>
            </a:r>
          </a:p>
        </p:txBody>
      </p:sp>
      <p:sp>
        <p:nvSpPr>
          <p:cNvPr id="203" name="Прошел интенсив работая в отеле 2/2…"/>
          <p:cNvSpPr txBox="1"/>
          <p:nvPr>
            <p:ph type="body" idx="1"/>
          </p:nvPr>
        </p:nvSpPr>
        <p:spPr>
          <a:prstGeom prst="rect">
            <a:avLst/>
          </a:prstGeom>
        </p:spPr>
        <p:txBody>
          <a:bodyPr/>
          <a:lstStyle/>
          <a:p>
            <a:pPr/>
            <a:r>
              <a:t>Прошел интенсив работая в отеле 2/2</a:t>
            </a:r>
          </a:p>
          <a:p>
            <a:pPr/>
            <a:r>
              <a:t>Написал с diamondp бота для поиска пиров в кампусе</a:t>
            </a:r>
          </a:p>
          <a:p>
            <a:pPr/>
            <a:r>
              <a:t>Сделал более 300 откликов, побывал на 15+ собесах</a:t>
            </a:r>
          </a:p>
          <a:p>
            <a:pPr/>
            <a:r>
              <a:t>Перед стажкой подрабатывал курьером в Лавке</a:t>
            </a:r>
          </a:p>
          <a:p>
            <a:pPr/>
            <a:r>
              <a:t>Пир года в номинации Career Buddy 2024</a:t>
            </a:r>
          </a:p>
          <a:p>
            <a:pPr/>
            <a:r>
              <a:t>После 2х стажировок остался Python разработчиком в Яндекс ID</a:t>
            </a:r>
          </a:p>
        </p:txBody>
      </p:sp>
      <p:pic>
        <p:nvPicPr>
          <p:cNvPr id="204" name="школа 21 лого.jpeg" descr="школа 21 лого.jpeg"/>
          <p:cNvPicPr>
            <a:picLocks noChangeAspect="1"/>
          </p:cNvPicPr>
          <p:nvPr/>
        </p:nvPicPr>
        <p:blipFill>
          <a:blip r:embed="rId3">
            <a:extLst/>
          </a:blip>
          <a:stretch>
            <a:fillRect/>
          </a:stretch>
        </p:blipFill>
        <p:spPr>
          <a:xfrm>
            <a:off x="21732017" y="952500"/>
            <a:ext cx="1433164" cy="143316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0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3"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Ссылка на ссылки"/>
          <p:cNvSpPr txBox="1"/>
          <p:nvPr>
            <p:ph type="title"/>
          </p:nvPr>
        </p:nvSpPr>
        <p:spPr>
          <a:prstGeom prst="rect">
            <a:avLst/>
          </a:prstGeom>
        </p:spPr>
        <p:txBody>
          <a:bodyPr/>
          <a:lstStyle/>
          <a:p>
            <a:pPr/>
            <a:r>
              <a:t>Ссылка на ссылки</a:t>
            </a:r>
          </a:p>
        </p:txBody>
      </p:sp>
      <p:pic>
        <p:nvPicPr>
          <p:cNvPr id="209" name="LINKS.md.svg" descr="LINKS.md.svg"/>
          <p:cNvPicPr>
            <a:picLocks noChangeAspect="1"/>
          </p:cNvPicPr>
          <p:nvPr>
            <p:ph type="pic" idx="21"/>
          </p:nvPr>
        </p:nvPicPr>
        <p:blipFill>
          <a:blip r:embed="rId3">
            <a:extLst/>
          </a:blip>
          <a:srcRect l="1193" t="0" r="1193" b="0"/>
          <a:stretch>
            <a:fillRect/>
          </a:stretch>
        </p:blipFill>
        <p:spPr>
          <a:xfrm>
            <a:off x="12192000" y="1270000"/>
            <a:ext cx="10921713" cy="11188700"/>
          </a:xfrm>
          <a:prstGeom prst="rect">
            <a:avLst/>
          </a:prstGeom>
        </p:spPr>
      </p:pic>
      <p:sp>
        <p:nvSpPr>
          <p:cNvPr id="210" name="github.com/LINKS.md"/>
          <p:cNvSpPr/>
          <p:nvPr/>
        </p:nvSpPr>
        <p:spPr>
          <a:xfrm>
            <a:off x="12192000" y="12560300"/>
            <a:ext cx="10921714" cy="57282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200" u="sng">
                <a:hlinkClick r:id="rId4" invalidUrl="" action="" tgtFrame="" tooltip="" history="1" highlightClick="0" endSnd="0"/>
              </a:defRPr>
            </a:lvl1pPr>
          </a:lstStyle>
          <a:p>
            <a:pPr>
              <a:defRPr u="none"/>
            </a:pPr>
            <a:r>
              <a:rPr u="sng">
                <a:hlinkClick r:id="rId4" invalidUrl="" action="" tgtFrame="" tooltip="" history="1" highlightClick="0" endSnd="0"/>
              </a:rPr>
              <a:t>github.com/LINKS.md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Найди себя и цель"/>
          <p:cNvSpPr txBox="1"/>
          <p:nvPr>
            <p:ph type="title"/>
          </p:nvPr>
        </p:nvSpPr>
        <p:spPr>
          <a:prstGeom prst="rect">
            <a:avLst/>
          </a:prstGeom>
        </p:spPr>
        <p:txBody>
          <a:bodyPr/>
          <a:lstStyle/>
          <a:p>
            <a:pPr/>
            <a:r>
              <a:t>Найди себя и цель</a:t>
            </a:r>
          </a:p>
        </p:txBody>
      </p:sp>
      <p:sp>
        <p:nvSpPr>
          <p:cNvPr id="215" name="Circle"/>
          <p:cNvSpPr/>
          <p:nvPr/>
        </p:nvSpPr>
        <p:spPr>
          <a:xfrm>
            <a:off x="19498580" y="2615975"/>
            <a:ext cx="1287472" cy="128747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Как выбрать направление?"/>
          <p:cNvSpPr txBox="1"/>
          <p:nvPr>
            <p:ph type="title"/>
          </p:nvPr>
        </p:nvSpPr>
        <p:spPr>
          <a:prstGeom prst="rect">
            <a:avLst/>
          </a:prstGeom>
        </p:spPr>
        <p:txBody>
          <a:bodyPr/>
          <a:lstStyle/>
          <a:p>
            <a:pPr/>
            <a:r>
              <a:t>Как выбрать направление?</a:t>
            </a:r>
          </a:p>
        </p:txBody>
      </p:sp>
      <p:sp>
        <p:nvSpPr>
          <p:cNvPr id="220" name="Не язык!"/>
          <p:cNvSpPr txBox="1"/>
          <p:nvPr>
            <p:ph type="body" idx="21"/>
          </p:nvPr>
        </p:nvSpPr>
        <p:spPr>
          <a:xfrm>
            <a:off x="1206500" y="2449625"/>
            <a:ext cx="21971000" cy="934780"/>
          </a:xfrm>
          <a:prstGeom prst="rect">
            <a:avLst/>
          </a:prstGeom>
          <a:extLst>
            <a:ext uri="{C572A759-6A51-4108-AA02-DFA0A04FC94B}">
              <ma14:wrappingTextBoxFlag xmlns:ma14="http://schemas.microsoft.com/office/mac/drawingml/2011/main" val="1"/>
            </a:ext>
          </a:extLst>
        </p:spPr>
        <p:txBody>
          <a:bodyPr/>
          <a:lstStyle/>
          <a:p>
            <a:pPr/>
            <a:r>
              <a:t>Не язык!</a:t>
            </a:r>
          </a:p>
        </p:txBody>
      </p:sp>
      <p:sp>
        <p:nvSpPr>
          <p:cNvPr id="221" name="Выбирай интересное, а не простое…"/>
          <p:cNvSpPr txBox="1"/>
          <p:nvPr>
            <p:ph type="body" idx="1"/>
          </p:nvPr>
        </p:nvSpPr>
        <p:spPr>
          <a:prstGeom prst="rect">
            <a:avLst/>
          </a:prstGeom>
        </p:spPr>
        <p:txBody>
          <a:bodyPr/>
          <a:lstStyle/>
          <a:p>
            <a:pPr/>
            <a:r>
              <a:t>Выбирай интересное, а не простое</a:t>
            </a:r>
          </a:p>
          <a:p>
            <a:pPr/>
            <a:r>
              <a:t>Интересно разное — бери любое</a:t>
            </a:r>
          </a:p>
          <a:p>
            <a:pPr/>
            <a:r>
              <a:t>Посмотри на людей в профессии</a:t>
            </a:r>
          </a:p>
          <a:p>
            <a:pPr/>
            <a:r>
              <a:t>Найти единомышленников. Не обязательно из Школы 21</a:t>
            </a:r>
          </a:p>
          <a:p>
            <a:pPr/>
            <a:r>
              <a:t>Эта профессия не на всю жизнь</a:t>
            </a:r>
          </a:p>
        </p:txBody>
      </p:sp>
      <p:sp>
        <p:nvSpPr>
          <p:cNvPr id="222" name="Circle"/>
          <p:cNvSpPr/>
          <p:nvPr/>
        </p:nvSpPr>
        <p:spPr>
          <a:xfrm>
            <a:off x="19498580" y="4676295"/>
            <a:ext cx="1287472" cy="1287473"/>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2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1" grpId="1"/>
    </p:bldLst>
  </p:timing>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